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7" r:id="rId3"/>
    <p:sldId id="295" r:id="rId4"/>
    <p:sldId id="297" r:id="rId5"/>
    <p:sldId id="298" r:id="rId6"/>
    <p:sldId id="299" r:id="rId7"/>
    <p:sldId id="302" r:id="rId8"/>
    <p:sldId id="303" r:id="rId9"/>
    <p:sldId id="304" r:id="rId10"/>
    <p:sldId id="305" r:id="rId11"/>
    <p:sldId id="306" r:id="rId12"/>
    <p:sldId id="307" r:id="rId13"/>
    <p:sldId id="308" r:id="rId14"/>
  </p:sldIdLst>
  <p:sldSz cx="9144000" cy="5143500" type="screen16x9"/>
  <p:notesSz cx="6858000" cy="9144000"/>
  <p:embeddedFontLst>
    <p:embeddedFont>
      <p:font typeface="Arvo" panose="020B0604020202020204" charset="0"/>
      <p:regular r:id="rId16"/>
      <p:bold r:id="rId17"/>
      <p:italic r:id="rId18"/>
      <p:boldItalic r:id="rId19"/>
    </p:embeddedFont>
    <p:embeddedFont>
      <p:font typeface="Roboto Condensed" panose="02000000000000000000" pitchFamily="2" charset="0"/>
      <p:regular r:id="rId20"/>
      <p:bold r:id="rId21"/>
      <p:italic r:id="rId22"/>
      <p:boldItalic r:id="rId23"/>
    </p:embeddedFont>
    <p:embeddedFont>
      <p:font typeface="Roboto Condensed Light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A0DA9B-60C7-41C2-93F0-7B375D5C6269}" v="104" dt="2021-06-29T01:57:58.905"/>
    <p1510:client id="{BDF1F926-C3A9-48F3-B474-037C15A80D4E}" v="58" dt="2021-06-28T15:56:06.251"/>
    <p1510:client id="{C670001C-B368-4486-AF5B-2ACC5FABA091}" v="13" dt="2021-06-28T16:47:18.920"/>
  </p1510:revLst>
</p1510:revInfo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ítor" userId="f576c5e6de15638f" providerId="LiveId" clId="{C670001C-B368-4486-AF5B-2ACC5FABA091}"/>
    <pc:docChg chg="undo redo custSel delSld modSld">
      <pc:chgData name="Vítor" userId="f576c5e6de15638f" providerId="LiveId" clId="{C670001C-B368-4486-AF5B-2ACC5FABA091}" dt="2021-06-28T16:47:30.381" v="323" actId="478"/>
      <pc:docMkLst>
        <pc:docMk/>
      </pc:docMkLst>
      <pc:sldChg chg="addSp modSp mod">
        <pc:chgData name="Vítor" userId="f576c5e6de15638f" providerId="LiveId" clId="{C670001C-B368-4486-AF5B-2ACC5FABA091}" dt="2021-06-28T16:40:12.632" v="283" actId="207"/>
        <pc:sldMkLst>
          <pc:docMk/>
          <pc:sldMk cId="0" sldId="256"/>
        </pc:sldMkLst>
        <pc:spChg chg="mod">
          <ac:chgData name="Vítor" userId="f576c5e6de15638f" providerId="LiveId" clId="{C670001C-B368-4486-AF5B-2ACC5FABA091}" dt="2021-06-28T16:39:53.927" v="281" actId="14100"/>
          <ac:spMkLst>
            <pc:docMk/>
            <pc:sldMk cId="0" sldId="256"/>
            <ac:spMk id="4" creationId="{C0B9375F-8A7E-4A1E-9CB6-01868EB4C904}"/>
          </ac:spMkLst>
        </pc:spChg>
        <pc:spChg chg="add mod">
          <ac:chgData name="Vítor" userId="f576c5e6de15638f" providerId="LiveId" clId="{C670001C-B368-4486-AF5B-2ACC5FABA091}" dt="2021-06-28T16:40:12.632" v="283" actId="207"/>
          <ac:spMkLst>
            <pc:docMk/>
            <pc:sldMk cId="0" sldId="256"/>
            <ac:spMk id="14" creationId="{1593603E-C24F-45A7-A423-6C799D7A3F68}"/>
          </ac:spMkLst>
        </pc:spChg>
        <pc:picChg chg="add mod">
          <ac:chgData name="Vítor" userId="f576c5e6de15638f" providerId="LiveId" clId="{C670001C-B368-4486-AF5B-2ACC5FABA091}" dt="2021-06-28T16:38:47.199" v="243" actId="1035"/>
          <ac:picMkLst>
            <pc:docMk/>
            <pc:sldMk cId="0" sldId="256"/>
            <ac:picMk id="5" creationId="{9C7520EA-7B99-4E23-94AE-07630D1D8C90}"/>
          </ac:picMkLst>
        </pc:picChg>
        <pc:picChg chg="add mod modCrop">
          <ac:chgData name="Vítor" userId="f576c5e6de15638f" providerId="LiveId" clId="{C670001C-B368-4486-AF5B-2ACC5FABA091}" dt="2021-06-28T16:38:35.438" v="195" actId="1037"/>
          <ac:picMkLst>
            <pc:docMk/>
            <pc:sldMk cId="0" sldId="256"/>
            <ac:picMk id="7" creationId="{8F0B3379-9F41-4898-AE5A-410D0C122A5D}"/>
          </ac:picMkLst>
        </pc:picChg>
        <pc:picChg chg="add mod">
          <ac:chgData name="Vítor" userId="f576c5e6de15638f" providerId="LiveId" clId="{C670001C-B368-4486-AF5B-2ACC5FABA091}" dt="2021-06-28T16:38:36.395" v="197" actId="1037"/>
          <ac:picMkLst>
            <pc:docMk/>
            <pc:sldMk cId="0" sldId="256"/>
            <ac:picMk id="9" creationId="{78C72AEF-004F-4AD6-96A4-E10DED873AF8}"/>
          </ac:picMkLst>
        </pc:picChg>
        <pc:picChg chg="add mod">
          <ac:chgData name="Vítor" userId="f576c5e6de15638f" providerId="LiveId" clId="{C670001C-B368-4486-AF5B-2ACC5FABA091}" dt="2021-06-28T16:38:17.517" v="86" actId="14100"/>
          <ac:picMkLst>
            <pc:docMk/>
            <pc:sldMk cId="0" sldId="256"/>
            <ac:picMk id="11" creationId="{45EA0997-4C92-4BEF-93DC-B9CF713DCA0C}"/>
          </ac:picMkLst>
        </pc:picChg>
        <pc:picChg chg="add mod">
          <ac:chgData name="Vítor" userId="f576c5e6de15638f" providerId="LiveId" clId="{C670001C-B368-4486-AF5B-2ACC5FABA091}" dt="2021-06-28T16:38:23.618" v="99" actId="1037"/>
          <ac:picMkLst>
            <pc:docMk/>
            <pc:sldMk cId="0" sldId="256"/>
            <ac:picMk id="13" creationId="{E0501FC8-198D-4D1C-9940-94E501525BEC}"/>
          </ac:picMkLst>
        </pc:picChg>
      </pc:sldChg>
      <pc:sldChg chg="modSp mod">
        <pc:chgData name="Vítor" userId="f576c5e6de15638f" providerId="LiveId" clId="{C670001C-B368-4486-AF5B-2ACC5FABA091}" dt="2021-06-28T16:41:13.507" v="294" actId="14100"/>
        <pc:sldMkLst>
          <pc:docMk/>
          <pc:sldMk cId="0" sldId="257"/>
        </pc:sldMkLst>
        <pc:spChg chg="mod">
          <ac:chgData name="Vítor" userId="f576c5e6de15638f" providerId="LiveId" clId="{C670001C-B368-4486-AF5B-2ACC5FABA091}" dt="2021-06-28T16:41:13.507" v="294" actId="14100"/>
          <ac:spMkLst>
            <pc:docMk/>
            <pc:sldMk cId="0" sldId="257"/>
            <ac:spMk id="193" creationId="{00000000-0000-0000-0000-000000000000}"/>
          </ac:spMkLst>
        </pc:spChg>
      </pc:sldChg>
      <pc:sldChg chg="del">
        <pc:chgData name="Vítor" userId="f576c5e6de15638f" providerId="LiveId" clId="{C670001C-B368-4486-AF5B-2ACC5FABA091}" dt="2021-06-28T16:46:34.359" v="318" actId="47"/>
        <pc:sldMkLst>
          <pc:docMk/>
          <pc:sldMk cId="0" sldId="291"/>
        </pc:sldMkLst>
      </pc:sldChg>
      <pc:sldChg chg="modSp mod">
        <pc:chgData name="Vítor" userId="f576c5e6de15638f" providerId="LiveId" clId="{C670001C-B368-4486-AF5B-2ACC5FABA091}" dt="2021-06-28T16:41:28.436" v="295" actId="2711"/>
        <pc:sldMkLst>
          <pc:docMk/>
          <pc:sldMk cId="632010480" sldId="295"/>
        </pc:sldMkLst>
        <pc:spChg chg="mod">
          <ac:chgData name="Vítor" userId="f576c5e6de15638f" providerId="LiveId" clId="{C670001C-B368-4486-AF5B-2ACC5FABA091}" dt="2021-06-28T16:41:28.436" v="295" actId="2711"/>
          <ac:spMkLst>
            <pc:docMk/>
            <pc:sldMk cId="632010480" sldId="295"/>
            <ac:spMk id="22" creationId="{F144C41A-FFD9-4AB7-99B0-564F2365FAE0}"/>
          </ac:spMkLst>
        </pc:spChg>
      </pc:sldChg>
      <pc:sldChg chg="addSp modSp mod">
        <pc:chgData name="Vítor" userId="f576c5e6de15638f" providerId="LiveId" clId="{C670001C-B368-4486-AF5B-2ACC5FABA091}" dt="2021-06-28T16:44:06.152" v="309" actId="1076"/>
        <pc:sldMkLst>
          <pc:docMk/>
          <pc:sldMk cId="2162457462" sldId="297"/>
        </pc:sldMkLst>
        <pc:spChg chg="mod">
          <ac:chgData name="Vítor" userId="f576c5e6de15638f" providerId="LiveId" clId="{C670001C-B368-4486-AF5B-2ACC5FABA091}" dt="2021-06-28T16:40:58.031" v="292" actId="2711"/>
          <ac:spMkLst>
            <pc:docMk/>
            <pc:sldMk cId="2162457462" sldId="297"/>
            <ac:spMk id="9" creationId="{2E791B9D-D3D3-475A-A3BD-B6FA81455B6F}"/>
          </ac:spMkLst>
        </pc:spChg>
        <pc:picChg chg="add mod">
          <ac:chgData name="Vítor" userId="f576c5e6de15638f" providerId="LiveId" clId="{C670001C-B368-4486-AF5B-2ACC5FABA091}" dt="2021-06-28T16:44:06.152" v="309" actId="1076"/>
          <ac:picMkLst>
            <pc:docMk/>
            <pc:sldMk cId="2162457462" sldId="297"/>
            <ac:picMk id="3" creationId="{483CC453-3C8C-43FA-98B4-3A884573931D}"/>
          </ac:picMkLst>
        </pc:picChg>
      </pc:sldChg>
      <pc:sldChg chg="modSp mod">
        <pc:chgData name="Vítor" userId="f576c5e6de15638f" providerId="LiveId" clId="{C670001C-B368-4486-AF5B-2ACC5FABA091}" dt="2021-06-28T16:41:36.014" v="296" actId="2711"/>
        <pc:sldMkLst>
          <pc:docMk/>
          <pc:sldMk cId="519147395" sldId="298"/>
        </pc:sldMkLst>
        <pc:spChg chg="mod">
          <ac:chgData name="Vítor" userId="f576c5e6de15638f" providerId="LiveId" clId="{C670001C-B368-4486-AF5B-2ACC5FABA091}" dt="2021-06-28T16:41:36.014" v="296" actId="2711"/>
          <ac:spMkLst>
            <pc:docMk/>
            <pc:sldMk cId="519147395" sldId="298"/>
            <ac:spMk id="9" creationId="{2E791B9D-D3D3-475A-A3BD-B6FA81455B6F}"/>
          </ac:spMkLst>
        </pc:spChg>
      </pc:sldChg>
      <pc:sldChg chg="modSp mod">
        <pc:chgData name="Vítor" userId="f576c5e6de15638f" providerId="LiveId" clId="{C670001C-B368-4486-AF5B-2ACC5FABA091}" dt="2021-06-28T16:41:53.822" v="300" actId="2711"/>
        <pc:sldMkLst>
          <pc:docMk/>
          <pc:sldMk cId="3809390425" sldId="299"/>
        </pc:sldMkLst>
        <pc:spChg chg="mod">
          <ac:chgData name="Vítor" userId="f576c5e6de15638f" providerId="LiveId" clId="{C670001C-B368-4486-AF5B-2ACC5FABA091}" dt="2021-06-28T16:41:48.038" v="299" actId="2711"/>
          <ac:spMkLst>
            <pc:docMk/>
            <pc:sldMk cId="3809390425" sldId="299"/>
            <ac:spMk id="3" creationId="{089CA72D-63B4-444F-938D-064F09F41CBF}"/>
          </ac:spMkLst>
        </pc:spChg>
        <pc:spChg chg="mod">
          <ac:chgData name="Vítor" userId="f576c5e6de15638f" providerId="LiveId" clId="{C670001C-B368-4486-AF5B-2ACC5FABA091}" dt="2021-06-28T16:41:53.822" v="300" actId="2711"/>
          <ac:spMkLst>
            <pc:docMk/>
            <pc:sldMk cId="3809390425" sldId="299"/>
            <ac:spMk id="10" creationId="{82C46470-7BBD-4246-B2BF-F180E59E5F4F}"/>
          </ac:spMkLst>
        </pc:spChg>
      </pc:sldChg>
      <pc:sldChg chg="modSp mod">
        <pc:chgData name="Vítor" userId="f576c5e6de15638f" providerId="LiveId" clId="{C670001C-B368-4486-AF5B-2ACC5FABA091}" dt="2021-06-28T16:42:16.065" v="302" actId="14100"/>
        <pc:sldMkLst>
          <pc:docMk/>
          <pc:sldMk cId="1696129300" sldId="303"/>
        </pc:sldMkLst>
        <pc:spChg chg="mod">
          <ac:chgData name="Vítor" userId="f576c5e6de15638f" providerId="LiveId" clId="{C670001C-B368-4486-AF5B-2ACC5FABA091}" dt="2021-06-28T16:42:16.065" v="302" actId="14100"/>
          <ac:spMkLst>
            <pc:docMk/>
            <pc:sldMk cId="1696129300" sldId="303"/>
            <ac:spMk id="21" creationId="{C2CD3A92-2BA9-4A13-98D1-CB6E0A38FAA6}"/>
          </ac:spMkLst>
        </pc:spChg>
      </pc:sldChg>
      <pc:sldChg chg="addSp modSp mod">
        <pc:chgData name="Vítor" userId="f576c5e6de15638f" providerId="LiveId" clId="{C670001C-B368-4486-AF5B-2ACC5FABA091}" dt="2021-06-28T16:31:37.431" v="30" actId="1076"/>
        <pc:sldMkLst>
          <pc:docMk/>
          <pc:sldMk cId="472207406" sldId="304"/>
        </pc:sldMkLst>
        <pc:picChg chg="add mod">
          <ac:chgData name="Vítor" userId="f576c5e6de15638f" providerId="LiveId" clId="{C670001C-B368-4486-AF5B-2ACC5FABA091}" dt="2021-06-28T16:31:37.431" v="30" actId="1076"/>
          <ac:picMkLst>
            <pc:docMk/>
            <pc:sldMk cId="472207406" sldId="304"/>
            <ac:picMk id="3" creationId="{1FB5FDDC-42E4-4053-89E4-9F5FCADE9633}"/>
          </ac:picMkLst>
        </pc:picChg>
        <pc:picChg chg="add mod">
          <ac:chgData name="Vítor" userId="f576c5e6de15638f" providerId="LiveId" clId="{C670001C-B368-4486-AF5B-2ACC5FABA091}" dt="2021-06-28T16:31:37.431" v="30" actId="1076"/>
          <ac:picMkLst>
            <pc:docMk/>
            <pc:sldMk cId="472207406" sldId="304"/>
            <ac:picMk id="6" creationId="{CAFC270E-A6E3-4814-A708-7F5CE71B3EAF}"/>
          </ac:picMkLst>
        </pc:picChg>
        <pc:picChg chg="add mod">
          <ac:chgData name="Vítor" userId="f576c5e6de15638f" providerId="LiveId" clId="{C670001C-B368-4486-AF5B-2ACC5FABA091}" dt="2021-06-28T16:31:37.431" v="30" actId="1076"/>
          <ac:picMkLst>
            <pc:docMk/>
            <pc:sldMk cId="472207406" sldId="304"/>
            <ac:picMk id="9" creationId="{A51973D9-352F-45C5-B07F-948F2A247CE7}"/>
          </ac:picMkLst>
        </pc:picChg>
      </pc:sldChg>
      <pc:sldChg chg="addSp modSp mod">
        <pc:chgData name="Vítor" userId="f576c5e6de15638f" providerId="LiveId" clId="{C670001C-B368-4486-AF5B-2ACC5FABA091}" dt="2021-06-28T16:32:53.238" v="34" actId="1076"/>
        <pc:sldMkLst>
          <pc:docMk/>
          <pc:sldMk cId="431058202" sldId="305"/>
        </pc:sldMkLst>
        <pc:picChg chg="add mod">
          <ac:chgData name="Vítor" userId="f576c5e6de15638f" providerId="LiveId" clId="{C670001C-B368-4486-AF5B-2ACC5FABA091}" dt="2021-06-28T16:32:53.238" v="34" actId="1076"/>
          <ac:picMkLst>
            <pc:docMk/>
            <pc:sldMk cId="431058202" sldId="305"/>
            <ac:picMk id="3" creationId="{78472424-4DA5-4534-8220-3208A93220C4}"/>
          </ac:picMkLst>
        </pc:picChg>
      </pc:sldChg>
      <pc:sldChg chg="addSp delSp modSp mod">
        <pc:chgData name="Vítor" userId="f576c5e6de15638f" providerId="LiveId" clId="{C670001C-B368-4486-AF5B-2ACC5FABA091}" dt="2021-06-28T16:47:30.381" v="323" actId="478"/>
        <pc:sldMkLst>
          <pc:docMk/>
          <pc:sldMk cId="1245513848" sldId="306"/>
        </pc:sldMkLst>
        <pc:spChg chg="mod">
          <ac:chgData name="Vítor" userId="f576c5e6de15638f" providerId="LiveId" clId="{C670001C-B368-4486-AF5B-2ACC5FABA091}" dt="2021-06-28T16:42:24.752" v="303" actId="2711"/>
          <ac:spMkLst>
            <pc:docMk/>
            <pc:sldMk cId="1245513848" sldId="306"/>
            <ac:spMk id="10" creationId="{759DA2E7-1A81-4C50-AA1B-AB3B648761F5}"/>
          </ac:spMkLst>
        </pc:spChg>
        <pc:picChg chg="add mod">
          <ac:chgData name="Vítor" userId="f576c5e6de15638f" providerId="LiveId" clId="{C670001C-B368-4486-AF5B-2ACC5FABA091}" dt="2021-06-28T16:45:44.362" v="317" actId="1076"/>
          <ac:picMkLst>
            <pc:docMk/>
            <pc:sldMk cId="1245513848" sldId="306"/>
            <ac:picMk id="3" creationId="{07B905EF-4A25-4A22-ADE3-83F0395DBA3A}"/>
          </ac:picMkLst>
        </pc:picChg>
        <pc:picChg chg="add del mod">
          <ac:chgData name="Vítor" userId="f576c5e6de15638f" providerId="LiveId" clId="{C670001C-B368-4486-AF5B-2ACC5FABA091}" dt="2021-06-28T16:47:30.381" v="323" actId="478"/>
          <ac:picMkLst>
            <pc:docMk/>
            <pc:sldMk cId="1245513848" sldId="306"/>
            <ac:picMk id="6" creationId="{9806DE7B-9279-4D8B-934A-9B4A299A9D79}"/>
          </ac:picMkLst>
        </pc:picChg>
      </pc:sldChg>
      <pc:sldChg chg="modSp mod">
        <pc:chgData name="Vítor" userId="f576c5e6de15638f" providerId="LiveId" clId="{C670001C-B368-4486-AF5B-2ACC5FABA091}" dt="2021-06-28T16:42:35.567" v="304" actId="2711"/>
        <pc:sldMkLst>
          <pc:docMk/>
          <pc:sldMk cId="3362202078" sldId="307"/>
        </pc:sldMkLst>
        <pc:spChg chg="mod">
          <ac:chgData name="Vítor" userId="f576c5e6de15638f" providerId="LiveId" clId="{C670001C-B368-4486-AF5B-2ACC5FABA091}" dt="2021-06-28T16:42:35.567" v="304" actId="2711"/>
          <ac:spMkLst>
            <pc:docMk/>
            <pc:sldMk cId="3362202078" sldId="307"/>
            <ac:spMk id="7" creationId="{A22B0F54-583D-4000-AA24-A8DBDE58E638}"/>
          </ac:spMkLst>
        </pc:spChg>
      </pc:sldChg>
      <pc:sldMasterChg chg="delSldLayout">
        <pc:chgData name="Vítor" userId="f576c5e6de15638f" providerId="LiveId" clId="{C670001C-B368-4486-AF5B-2ACC5FABA091}" dt="2021-06-28T16:46:34.359" v="318" actId="47"/>
        <pc:sldMasterMkLst>
          <pc:docMk/>
          <pc:sldMasterMk cId="0" sldId="2147483657"/>
        </pc:sldMasterMkLst>
        <pc:sldLayoutChg chg="del">
          <pc:chgData name="Vítor" userId="f576c5e6de15638f" providerId="LiveId" clId="{C670001C-B368-4486-AF5B-2ACC5FABA091}" dt="2021-06-28T16:46:34.359" v="318" actId="47"/>
          <pc:sldLayoutMkLst>
            <pc:docMk/>
            <pc:sldMasterMk cId="0" sldId="2147483657"/>
            <pc:sldLayoutMk cId="0" sldId="2147483656"/>
          </pc:sldLayoutMkLst>
        </pc:sldLayoutChg>
      </pc:sldMasterChg>
    </pc:docChg>
  </pc:docChgLst>
  <pc:docChgLst>
    <pc:chgData name="Vítor" userId="f576c5e6de15638f" providerId="LiveId" clId="{BDF1F926-C3A9-48F3-B474-037C15A80D4E}"/>
    <pc:docChg chg="undo custSel addSld delSld modSld sldOrd">
      <pc:chgData name="Vítor" userId="f576c5e6de15638f" providerId="LiveId" clId="{BDF1F926-C3A9-48F3-B474-037C15A80D4E}" dt="2021-06-28T15:56:11.406" v="3551" actId="47"/>
      <pc:docMkLst>
        <pc:docMk/>
      </pc:docMkLst>
      <pc:sldChg chg="addSp delSp modSp mod">
        <pc:chgData name="Vítor" userId="f576c5e6de15638f" providerId="LiveId" clId="{BDF1F926-C3A9-48F3-B474-037C15A80D4E}" dt="2021-06-28T14:42:10.422" v="190" actId="478"/>
        <pc:sldMkLst>
          <pc:docMk/>
          <pc:sldMk cId="0" sldId="256"/>
        </pc:sldMkLst>
        <pc:spChg chg="add mod">
          <ac:chgData name="Vítor" userId="f576c5e6de15638f" providerId="LiveId" clId="{BDF1F926-C3A9-48F3-B474-037C15A80D4E}" dt="2021-06-28T14:41:30.644" v="183"/>
          <ac:spMkLst>
            <pc:docMk/>
            <pc:sldMk cId="0" sldId="256"/>
            <ac:spMk id="4" creationId="{C0B9375F-8A7E-4A1E-9CB6-01868EB4C904}"/>
          </ac:spMkLst>
        </pc:spChg>
        <pc:spChg chg="mod">
          <ac:chgData name="Vítor" userId="f576c5e6de15638f" providerId="LiveId" clId="{BDF1F926-C3A9-48F3-B474-037C15A80D4E}" dt="2021-06-28T14:36:22.968" v="63" actId="1076"/>
          <ac:spMkLst>
            <pc:docMk/>
            <pc:sldMk cId="0" sldId="256"/>
            <ac:spMk id="184" creationId="{00000000-0000-0000-0000-000000000000}"/>
          </ac:spMkLst>
        </pc:spChg>
        <pc:picChg chg="add mod">
          <ac:chgData name="Vítor" userId="f576c5e6de15638f" providerId="LiveId" clId="{BDF1F926-C3A9-48F3-B474-037C15A80D4E}" dt="2021-06-28T14:39:12.681" v="92" actId="1035"/>
          <ac:picMkLst>
            <pc:docMk/>
            <pc:sldMk cId="0" sldId="256"/>
            <ac:picMk id="3" creationId="{B9F5E43A-3A3B-4366-8BA0-C40941F196EC}"/>
          </ac:picMkLst>
        </pc:picChg>
        <pc:picChg chg="add del mod">
          <ac:chgData name="Vítor" userId="f576c5e6de15638f" providerId="LiveId" clId="{BDF1F926-C3A9-48F3-B474-037C15A80D4E}" dt="2021-06-28T14:42:10.422" v="190" actId="478"/>
          <ac:picMkLst>
            <pc:docMk/>
            <pc:sldMk cId="0" sldId="256"/>
            <ac:picMk id="6" creationId="{E5EE95C7-52C4-4811-986E-906A501E2CE6}"/>
          </ac:picMkLst>
        </pc:picChg>
      </pc:sldChg>
      <pc:sldChg chg="addSp delSp modSp mod">
        <pc:chgData name="Vítor" userId="f576c5e6de15638f" providerId="LiveId" clId="{BDF1F926-C3A9-48F3-B474-037C15A80D4E}" dt="2021-06-28T14:50:48.076" v="545" actId="1076"/>
        <pc:sldMkLst>
          <pc:docMk/>
          <pc:sldMk cId="0" sldId="257"/>
        </pc:sldMkLst>
        <pc:spChg chg="add del mod">
          <ac:chgData name="Vítor" userId="f576c5e6de15638f" providerId="LiveId" clId="{BDF1F926-C3A9-48F3-B474-037C15A80D4E}" dt="2021-06-28T14:45:22.473" v="224" actId="478"/>
          <ac:spMkLst>
            <pc:docMk/>
            <pc:sldMk cId="0" sldId="257"/>
            <ac:spMk id="5" creationId="{779B4F80-03F9-46E8-BD6C-7FFC080A48CD}"/>
          </ac:spMkLst>
        </pc:spChg>
        <pc:spChg chg="add del mod">
          <ac:chgData name="Vítor" userId="f576c5e6de15638f" providerId="LiveId" clId="{BDF1F926-C3A9-48F3-B474-037C15A80D4E}" dt="2021-06-28T14:45:19.637" v="222" actId="478"/>
          <ac:spMkLst>
            <pc:docMk/>
            <pc:sldMk cId="0" sldId="257"/>
            <ac:spMk id="7" creationId="{E34349D9-A57E-47CA-8652-1A316EA24C6D}"/>
          </ac:spMkLst>
        </pc:spChg>
        <pc:spChg chg="mod">
          <ac:chgData name="Vítor" userId="f576c5e6de15638f" providerId="LiveId" clId="{BDF1F926-C3A9-48F3-B474-037C15A80D4E}" dt="2021-06-28T14:43:22.369" v="210" actId="20577"/>
          <ac:spMkLst>
            <pc:docMk/>
            <pc:sldMk cId="0" sldId="257"/>
            <ac:spMk id="189" creationId="{00000000-0000-0000-0000-000000000000}"/>
          </ac:spMkLst>
        </pc:spChg>
        <pc:spChg chg="del">
          <ac:chgData name="Vítor" userId="f576c5e6de15638f" providerId="LiveId" clId="{BDF1F926-C3A9-48F3-B474-037C15A80D4E}" dt="2021-06-28T14:45:13.633" v="220" actId="478"/>
          <ac:spMkLst>
            <pc:docMk/>
            <pc:sldMk cId="0" sldId="257"/>
            <ac:spMk id="190" creationId="{00000000-0000-0000-0000-000000000000}"/>
          </ac:spMkLst>
        </pc:spChg>
        <pc:spChg chg="del mod">
          <ac:chgData name="Vítor" userId="f576c5e6de15638f" providerId="LiveId" clId="{BDF1F926-C3A9-48F3-B474-037C15A80D4E}" dt="2021-06-28T14:45:08.715" v="219" actId="478"/>
          <ac:spMkLst>
            <pc:docMk/>
            <pc:sldMk cId="0" sldId="257"/>
            <ac:spMk id="191" creationId="{00000000-0000-0000-0000-000000000000}"/>
          </ac:spMkLst>
        </pc:spChg>
        <pc:spChg chg="mod">
          <ac:chgData name="Vítor" userId="f576c5e6de15638f" providerId="LiveId" clId="{BDF1F926-C3A9-48F3-B474-037C15A80D4E}" dt="2021-06-28T14:50:48.076" v="545" actId="1076"/>
          <ac:spMkLst>
            <pc:docMk/>
            <pc:sldMk cId="0" sldId="257"/>
            <ac:spMk id="193" creationId="{00000000-0000-0000-0000-000000000000}"/>
          </ac:spMkLst>
        </pc:spChg>
        <pc:picChg chg="add mod">
          <ac:chgData name="Vítor" userId="f576c5e6de15638f" providerId="LiveId" clId="{BDF1F926-C3A9-48F3-B474-037C15A80D4E}" dt="2021-06-28T14:45:02.154" v="217" actId="1076"/>
          <ac:picMkLst>
            <pc:docMk/>
            <pc:sldMk cId="0" sldId="257"/>
            <ac:picMk id="3" creationId="{0C3CABC0-DACF-4F07-BA1F-7160021EB14E}"/>
          </ac:picMkLst>
        </pc:picChg>
      </pc:sldChg>
      <pc:sldChg chg="addSp delSp modSp del mod ord">
        <pc:chgData name="Vítor" userId="f576c5e6de15638f" providerId="LiveId" clId="{BDF1F926-C3A9-48F3-B474-037C15A80D4E}" dt="2021-06-28T15:19:43.339" v="1660" actId="47"/>
        <pc:sldMkLst>
          <pc:docMk/>
          <pc:sldMk cId="0" sldId="258"/>
        </pc:sldMkLst>
        <pc:spChg chg="add del mod">
          <ac:chgData name="Vítor" userId="f576c5e6de15638f" providerId="LiveId" clId="{BDF1F926-C3A9-48F3-B474-037C15A80D4E}" dt="2021-06-28T15:19:41.910" v="1659" actId="478"/>
          <ac:spMkLst>
            <pc:docMk/>
            <pc:sldMk cId="0" sldId="258"/>
            <ac:spMk id="6" creationId="{86BF0457-4EDE-47BF-A20A-80EC8BC55F19}"/>
          </ac:spMkLst>
        </pc:spChg>
        <pc:spChg chg="del mod">
          <ac:chgData name="Vítor" userId="f576c5e6de15638f" providerId="LiveId" clId="{BDF1F926-C3A9-48F3-B474-037C15A80D4E}" dt="2021-06-28T14:51:08.186" v="550" actId="478"/>
          <ac:spMkLst>
            <pc:docMk/>
            <pc:sldMk cId="0" sldId="258"/>
            <ac:spMk id="213" creationId="{00000000-0000-0000-0000-000000000000}"/>
          </ac:spMkLst>
        </pc:spChg>
        <pc:spChg chg="del mod">
          <ac:chgData name="Vítor" userId="f576c5e6de15638f" providerId="LiveId" clId="{BDF1F926-C3A9-48F3-B474-037C15A80D4E}" dt="2021-06-28T14:51:06.584" v="549" actId="478"/>
          <ac:spMkLst>
            <pc:docMk/>
            <pc:sldMk cId="0" sldId="258"/>
            <ac:spMk id="214" creationId="{00000000-0000-0000-0000-000000000000}"/>
          </ac:spMkLst>
        </pc:spChg>
        <pc:picChg chg="del">
          <ac:chgData name="Vítor" userId="f576c5e6de15638f" providerId="LiveId" clId="{BDF1F926-C3A9-48F3-B474-037C15A80D4E}" dt="2021-06-28T14:51:05.018" v="546" actId="478"/>
          <ac:picMkLst>
            <pc:docMk/>
            <pc:sldMk cId="0" sldId="258"/>
            <ac:picMk id="215" creationId="{00000000-0000-0000-0000-000000000000}"/>
          </ac:picMkLst>
        </pc:picChg>
      </pc:sldChg>
      <pc:sldChg chg="del">
        <pc:chgData name="Vítor" userId="f576c5e6de15638f" providerId="LiveId" clId="{BDF1F926-C3A9-48F3-B474-037C15A80D4E}" dt="2021-06-28T15:54:11.334" v="3482" actId="47"/>
        <pc:sldMkLst>
          <pc:docMk/>
          <pc:sldMk cId="0" sldId="259"/>
        </pc:sldMkLst>
      </pc:sldChg>
      <pc:sldChg chg="del">
        <pc:chgData name="Vítor" userId="f576c5e6de15638f" providerId="LiveId" clId="{BDF1F926-C3A9-48F3-B474-037C15A80D4E}" dt="2021-06-28T15:54:38.786" v="3526" actId="47"/>
        <pc:sldMkLst>
          <pc:docMk/>
          <pc:sldMk cId="0" sldId="260"/>
        </pc:sldMkLst>
      </pc:sldChg>
      <pc:sldChg chg="del">
        <pc:chgData name="Vítor" userId="f576c5e6de15638f" providerId="LiveId" clId="{BDF1F926-C3A9-48F3-B474-037C15A80D4E}" dt="2021-06-28T15:54:39.366" v="3527" actId="47"/>
        <pc:sldMkLst>
          <pc:docMk/>
          <pc:sldMk cId="0" sldId="261"/>
        </pc:sldMkLst>
      </pc:sldChg>
      <pc:sldChg chg="del">
        <pc:chgData name="Vítor" userId="f576c5e6de15638f" providerId="LiveId" clId="{BDF1F926-C3A9-48F3-B474-037C15A80D4E}" dt="2021-06-28T15:54:35.688" v="3522" actId="47"/>
        <pc:sldMkLst>
          <pc:docMk/>
          <pc:sldMk cId="0" sldId="262"/>
        </pc:sldMkLst>
      </pc:sldChg>
      <pc:sldChg chg="del">
        <pc:chgData name="Vítor" userId="f576c5e6de15638f" providerId="LiveId" clId="{BDF1F926-C3A9-48F3-B474-037C15A80D4E}" dt="2021-06-28T15:54:35.970" v="3523" actId="47"/>
        <pc:sldMkLst>
          <pc:docMk/>
          <pc:sldMk cId="0" sldId="263"/>
        </pc:sldMkLst>
      </pc:sldChg>
      <pc:sldChg chg="del">
        <pc:chgData name="Vítor" userId="f576c5e6de15638f" providerId="LiveId" clId="{BDF1F926-C3A9-48F3-B474-037C15A80D4E}" dt="2021-06-28T15:54:36.614" v="3524" actId="47"/>
        <pc:sldMkLst>
          <pc:docMk/>
          <pc:sldMk cId="0" sldId="264"/>
        </pc:sldMkLst>
      </pc:sldChg>
      <pc:sldChg chg="del">
        <pc:chgData name="Vítor" userId="f576c5e6de15638f" providerId="LiveId" clId="{BDF1F926-C3A9-48F3-B474-037C15A80D4E}" dt="2021-06-28T15:54:33.823" v="3519" actId="47"/>
        <pc:sldMkLst>
          <pc:docMk/>
          <pc:sldMk cId="0" sldId="265"/>
        </pc:sldMkLst>
      </pc:sldChg>
      <pc:sldChg chg="del">
        <pc:chgData name="Vítor" userId="f576c5e6de15638f" providerId="LiveId" clId="{BDF1F926-C3A9-48F3-B474-037C15A80D4E}" dt="2021-06-28T15:54:34.137" v="3520" actId="47"/>
        <pc:sldMkLst>
          <pc:docMk/>
          <pc:sldMk cId="0" sldId="266"/>
        </pc:sldMkLst>
      </pc:sldChg>
      <pc:sldChg chg="del">
        <pc:chgData name="Vítor" userId="f576c5e6de15638f" providerId="LiveId" clId="{BDF1F926-C3A9-48F3-B474-037C15A80D4E}" dt="2021-06-28T15:54:34.670" v="3521" actId="47"/>
        <pc:sldMkLst>
          <pc:docMk/>
          <pc:sldMk cId="0" sldId="267"/>
        </pc:sldMkLst>
      </pc:sldChg>
      <pc:sldChg chg="del">
        <pc:chgData name="Vítor" userId="f576c5e6de15638f" providerId="LiveId" clId="{BDF1F926-C3A9-48F3-B474-037C15A80D4E}" dt="2021-06-28T15:54:31.976" v="3516" actId="47"/>
        <pc:sldMkLst>
          <pc:docMk/>
          <pc:sldMk cId="0" sldId="268"/>
        </pc:sldMkLst>
      </pc:sldChg>
      <pc:sldChg chg="del">
        <pc:chgData name="Vítor" userId="f576c5e6de15638f" providerId="LiveId" clId="{BDF1F926-C3A9-48F3-B474-037C15A80D4E}" dt="2021-06-28T15:54:32.212" v="3517" actId="47"/>
        <pc:sldMkLst>
          <pc:docMk/>
          <pc:sldMk cId="0" sldId="269"/>
        </pc:sldMkLst>
      </pc:sldChg>
      <pc:sldChg chg="del">
        <pc:chgData name="Vítor" userId="f576c5e6de15638f" providerId="LiveId" clId="{BDF1F926-C3A9-48F3-B474-037C15A80D4E}" dt="2021-06-28T15:54:32.890" v="3518" actId="47"/>
        <pc:sldMkLst>
          <pc:docMk/>
          <pc:sldMk cId="0" sldId="270"/>
        </pc:sldMkLst>
      </pc:sldChg>
      <pc:sldChg chg="del">
        <pc:chgData name="Vítor" userId="f576c5e6de15638f" providerId="LiveId" clId="{BDF1F926-C3A9-48F3-B474-037C15A80D4E}" dt="2021-06-28T15:54:37.707" v="3525" actId="47"/>
        <pc:sldMkLst>
          <pc:docMk/>
          <pc:sldMk cId="0" sldId="271"/>
        </pc:sldMkLst>
      </pc:sldChg>
      <pc:sldChg chg="del">
        <pc:chgData name="Vítor" userId="f576c5e6de15638f" providerId="LiveId" clId="{BDF1F926-C3A9-48F3-B474-037C15A80D4E}" dt="2021-06-28T15:54:30.868" v="3515" actId="47"/>
        <pc:sldMkLst>
          <pc:docMk/>
          <pc:sldMk cId="0" sldId="272"/>
        </pc:sldMkLst>
      </pc:sldChg>
      <pc:sldChg chg="add del">
        <pc:chgData name="Vítor" userId="f576c5e6de15638f" providerId="LiveId" clId="{BDF1F926-C3A9-48F3-B474-037C15A80D4E}" dt="2021-06-28T15:54:30.169" v="3514" actId="47"/>
        <pc:sldMkLst>
          <pc:docMk/>
          <pc:sldMk cId="0" sldId="273"/>
        </pc:sldMkLst>
      </pc:sldChg>
      <pc:sldChg chg="add del">
        <pc:chgData name="Vítor" userId="f576c5e6de15638f" providerId="LiveId" clId="{BDF1F926-C3A9-48F3-B474-037C15A80D4E}" dt="2021-06-28T15:54:29.450" v="3513" actId="47"/>
        <pc:sldMkLst>
          <pc:docMk/>
          <pc:sldMk cId="0" sldId="274"/>
        </pc:sldMkLst>
      </pc:sldChg>
      <pc:sldChg chg="delSp modSp add del mod">
        <pc:chgData name="Vítor" userId="f576c5e6de15638f" providerId="LiveId" clId="{BDF1F926-C3A9-48F3-B474-037C15A80D4E}" dt="2021-06-28T15:56:11.406" v="3551" actId="47"/>
        <pc:sldMkLst>
          <pc:docMk/>
          <pc:sldMk cId="0" sldId="275"/>
        </pc:sldMkLst>
        <pc:spChg chg="del">
          <ac:chgData name="Vítor" userId="f576c5e6de15638f" providerId="LiveId" clId="{BDF1F926-C3A9-48F3-B474-037C15A80D4E}" dt="2021-06-28T15:54:53.215" v="3529" actId="478"/>
          <ac:spMkLst>
            <pc:docMk/>
            <pc:sldMk cId="0" sldId="275"/>
            <ac:spMk id="488" creationId="{00000000-0000-0000-0000-000000000000}"/>
          </ac:spMkLst>
        </pc:spChg>
        <pc:grpChg chg="del mod">
          <ac:chgData name="Vítor" userId="f576c5e6de15638f" providerId="LiveId" clId="{BDF1F926-C3A9-48F3-B474-037C15A80D4E}" dt="2021-06-28T15:56:04.354" v="3546" actId="21"/>
          <ac:grpSpMkLst>
            <pc:docMk/>
            <pc:sldMk cId="0" sldId="275"/>
            <ac:grpSpMk id="489" creationId="{00000000-0000-0000-0000-000000000000}"/>
          </ac:grpSpMkLst>
        </pc:grpChg>
        <pc:picChg chg="del">
          <ac:chgData name="Vítor" userId="f576c5e6de15638f" providerId="LiveId" clId="{BDF1F926-C3A9-48F3-B474-037C15A80D4E}" dt="2021-06-28T15:54:55.206" v="3530" actId="478"/>
          <ac:picMkLst>
            <pc:docMk/>
            <pc:sldMk cId="0" sldId="275"/>
            <ac:picMk id="494" creationId="{00000000-0000-0000-0000-000000000000}"/>
          </ac:picMkLst>
        </pc:picChg>
      </pc:sldChg>
      <pc:sldChg chg="add del">
        <pc:chgData name="Vítor" userId="f576c5e6de15638f" providerId="LiveId" clId="{BDF1F926-C3A9-48F3-B474-037C15A80D4E}" dt="2021-06-28T15:54:26.693" v="3510" actId="47"/>
        <pc:sldMkLst>
          <pc:docMk/>
          <pc:sldMk cId="0" sldId="276"/>
        </pc:sldMkLst>
      </pc:sldChg>
      <pc:sldChg chg="add del">
        <pc:chgData name="Vítor" userId="f576c5e6de15638f" providerId="LiveId" clId="{BDF1F926-C3A9-48F3-B474-037C15A80D4E}" dt="2021-06-28T15:54:27.918" v="3511" actId="47"/>
        <pc:sldMkLst>
          <pc:docMk/>
          <pc:sldMk cId="0" sldId="277"/>
        </pc:sldMkLst>
      </pc:sldChg>
      <pc:sldChg chg="del">
        <pc:chgData name="Vítor" userId="f576c5e6de15638f" providerId="LiveId" clId="{BDF1F926-C3A9-48F3-B474-037C15A80D4E}" dt="2021-06-28T15:54:14.890" v="3483" actId="47"/>
        <pc:sldMkLst>
          <pc:docMk/>
          <pc:sldMk cId="0" sldId="278"/>
        </pc:sldMkLst>
      </pc:sldChg>
      <pc:sldChg chg="del">
        <pc:chgData name="Vítor" userId="f576c5e6de15638f" providerId="LiveId" clId="{BDF1F926-C3A9-48F3-B474-037C15A80D4E}" dt="2021-06-28T15:54:15.273" v="3484" actId="47"/>
        <pc:sldMkLst>
          <pc:docMk/>
          <pc:sldMk cId="0" sldId="279"/>
        </pc:sldMkLst>
      </pc:sldChg>
      <pc:sldChg chg="del">
        <pc:chgData name="Vítor" userId="f576c5e6de15638f" providerId="LiveId" clId="{BDF1F926-C3A9-48F3-B474-037C15A80D4E}" dt="2021-06-28T15:54:15.555" v="3485" actId="47"/>
        <pc:sldMkLst>
          <pc:docMk/>
          <pc:sldMk cId="0" sldId="280"/>
        </pc:sldMkLst>
      </pc:sldChg>
      <pc:sldChg chg="del">
        <pc:chgData name="Vítor" userId="f576c5e6de15638f" providerId="LiveId" clId="{BDF1F926-C3A9-48F3-B474-037C15A80D4E}" dt="2021-06-28T15:54:15.820" v="3486" actId="47"/>
        <pc:sldMkLst>
          <pc:docMk/>
          <pc:sldMk cId="0" sldId="281"/>
        </pc:sldMkLst>
      </pc:sldChg>
      <pc:sldChg chg="del">
        <pc:chgData name="Vítor" userId="f576c5e6de15638f" providerId="LiveId" clId="{BDF1F926-C3A9-48F3-B474-037C15A80D4E}" dt="2021-06-28T15:54:16.225" v="3487" actId="47"/>
        <pc:sldMkLst>
          <pc:docMk/>
          <pc:sldMk cId="0" sldId="282"/>
        </pc:sldMkLst>
      </pc:sldChg>
      <pc:sldChg chg="del">
        <pc:chgData name="Vítor" userId="f576c5e6de15638f" providerId="LiveId" clId="{BDF1F926-C3A9-48F3-B474-037C15A80D4E}" dt="2021-06-28T15:54:16.498" v="3488" actId="47"/>
        <pc:sldMkLst>
          <pc:docMk/>
          <pc:sldMk cId="0" sldId="283"/>
        </pc:sldMkLst>
      </pc:sldChg>
      <pc:sldChg chg="del">
        <pc:chgData name="Vítor" userId="f576c5e6de15638f" providerId="LiveId" clId="{BDF1F926-C3A9-48F3-B474-037C15A80D4E}" dt="2021-06-28T15:54:16.731" v="3489" actId="47"/>
        <pc:sldMkLst>
          <pc:docMk/>
          <pc:sldMk cId="0" sldId="284"/>
        </pc:sldMkLst>
      </pc:sldChg>
      <pc:sldChg chg="del">
        <pc:chgData name="Vítor" userId="f576c5e6de15638f" providerId="LiveId" clId="{BDF1F926-C3A9-48F3-B474-037C15A80D4E}" dt="2021-06-28T15:54:16.858" v="3490" actId="47"/>
        <pc:sldMkLst>
          <pc:docMk/>
          <pc:sldMk cId="0" sldId="285"/>
        </pc:sldMkLst>
      </pc:sldChg>
      <pc:sldChg chg="del">
        <pc:chgData name="Vítor" userId="f576c5e6de15638f" providerId="LiveId" clId="{BDF1F926-C3A9-48F3-B474-037C15A80D4E}" dt="2021-06-28T15:54:17.018" v="3491" actId="47"/>
        <pc:sldMkLst>
          <pc:docMk/>
          <pc:sldMk cId="0" sldId="286"/>
        </pc:sldMkLst>
      </pc:sldChg>
      <pc:sldChg chg="del">
        <pc:chgData name="Vítor" userId="f576c5e6de15638f" providerId="LiveId" clId="{BDF1F926-C3A9-48F3-B474-037C15A80D4E}" dt="2021-06-28T15:54:17.168" v="3492" actId="47"/>
        <pc:sldMkLst>
          <pc:docMk/>
          <pc:sldMk cId="0" sldId="287"/>
        </pc:sldMkLst>
      </pc:sldChg>
      <pc:sldChg chg="del">
        <pc:chgData name="Vítor" userId="f576c5e6de15638f" providerId="LiveId" clId="{BDF1F926-C3A9-48F3-B474-037C15A80D4E}" dt="2021-06-28T15:54:17.326" v="3493" actId="47"/>
        <pc:sldMkLst>
          <pc:docMk/>
          <pc:sldMk cId="0" sldId="288"/>
        </pc:sldMkLst>
      </pc:sldChg>
      <pc:sldChg chg="del">
        <pc:chgData name="Vítor" userId="f576c5e6de15638f" providerId="LiveId" clId="{BDF1F926-C3A9-48F3-B474-037C15A80D4E}" dt="2021-06-28T15:54:17.499" v="3494" actId="47"/>
        <pc:sldMkLst>
          <pc:docMk/>
          <pc:sldMk cId="0" sldId="289"/>
        </pc:sldMkLst>
      </pc:sldChg>
      <pc:sldChg chg="del">
        <pc:chgData name="Vítor" userId="f576c5e6de15638f" providerId="LiveId" clId="{BDF1F926-C3A9-48F3-B474-037C15A80D4E}" dt="2021-06-28T15:54:17.642" v="3495" actId="47"/>
        <pc:sldMkLst>
          <pc:docMk/>
          <pc:sldMk cId="0" sldId="290"/>
        </pc:sldMkLst>
      </pc:sldChg>
      <pc:sldChg chg="ord">
        <pc:chgData name="Vítor" userId="f576c5e6de15638f" providerId="LiveId" clId="{BDF1F926-C3A9-48F3-B474-037C15A80D4E}" dt="2021-06-28T14:53:04.432" v="583"/>
        <pc:sldMkLst>
          <pc:docMk/>
          <pc:sldMk cId="0" sldId="291"/>
        </pc:sldMkLst>
      </pc:sldChg>
      <pc:sldChg chg="del">
        <pc:chgData name="Vítor" userId="f576c5e6de15638f" providerId="LiveId" clId="{BDF1F926-C3A9-48F3-B474-037C15A80D4E}" dt="2021-06-28T15:54:17.789" v="3496" actId="47"/>
        <pc:sldMkLst>
          <pc:docMk/>
          <pc:sldMk cId="0" sldId="292"/>
        </pc:sldMkLst>
      </pc:sldChg>
      <pc:sldChg chg="del">
        <pc:chgData name="Vítor" userId="f576c5e6de15638f" providerId="LiveId" clId="{BDF1F926-C3A9-48F3-B474-037C15A80D4E}" dt="2021-06-28T15:54:17.911" v="3497" actId="47"/>
        <pc:sldMkLst>
          <pc:docMk/>
          <pc:sldMk cId="0" sldId="293"/>
        </pc:sldMkLst>
      </pc:sldChg>
      <pc:sldChg chg="add del">
        <pc:chgData name="Vítor" userId="f576c5e6de15638f" providerId="LiveId" clId="{BDF1F926-C3A9-48F3-B474-037C15A80D4E}" dt="2021-06-28T15:54:28.208" v="3512" actId="47"/>
        <pc:sldMkLst>
          <pc:docMk/>
          <pc:sldMk cId="0" sldId="294"/>
        </pc:sldMkLst>
      </pc:sldChg>
      <pc:sldChg chg="addSp delSp modSp new mod">
        <pc:chgData name="Vítor" userId="f576c5e6de15638f" providerId="LiveId" clId="{BDF1F926-C3A9-48F3-B474-037C15A80D4E}" dt="2021-06-28T15:01:02.354" v="779" actId="1076"/>
        <pc:sldMkLst>
          <pc:docMk/>
          <pc:sldMk cId="632010480" sldId="295"/>
        </pc:sldMkLst>
        <pc:spChg chg="del">
          <ac:chgData name="Vítor" userId="f576c5e6de15638f" providerId="LiveId" clId="{BDF1F926-C3A9-48F3-B474-037C15A80D4E}" dt="2021-06-28T14:51:23.620" v="553" actId="478"/>
          <ac:spMkLst>
            <pc:docMk/>
            <pc:sldMk cId="632010480" sldId="295"/>
            <ac:spMk id="2" creationId="{728A87D3-224A-4AB0-AAF4-6291C2D6000F}"/>
          </ac:spMkLst>
        </pc:spChg>
        <pc:spChg chg="del">
          <ac:chgData name="Vítor" userId="f576c5e6de15638f" providerId="LiveId" clId="{BDF1F926-C3A9-48F3-B474-037C15A80D4E}" dt="2021-06-28T14:51:21.056" v="552" actId="478"/>
          <ac:spMkLst>
            <pc:docMk/>
            <pc:sldMk cId="632010480" sldId="295"/>
            <ac:spMk id="3" creationId="{CB05CBC8-82EF-44CB-825E-296047642921}"/>
          </ac:spMkLst>
        </pc:spChg>
        <pc:spChg chg="add mod">
          <ac:chgData name="Vítor" userId="f576c5e6de15638f" providerId="LiveId" clId="{BDF1F926-C3A9-48F3-B474-037C15A80D4E}" dt="2021-06-28T14:53:41.457" v="600" actId="20577"/>
          <ac:spMkLst>
            <pc:docMk/>
            <pc:sldMk cId="632010480" sldId="295"/>
            <ac:spMk id="5" creationId="{BC546890-5CFD-49EE-A42C-559C3FBACF24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7" creationId="{FFF7D858-89C1-4C76-847D-956BAB23B23E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8" creationId="{04C81ABC-E251-4DBC-BEA0-ADBA4A2D3D8C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9" creationId="{AA35884B-76FD-4AC7-AA6F-A29FBF162CE7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0" creationId="{A0F9B5B6-8D71-4BB2-8D3A-7B06256DBF1C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1" creationId="{1A0BFAC6-3501-458E-8C0C-09A7945E4719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2" creationId="{9C12AF29-26ED-4C8D-9254-90C8B07267C9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3" creationId="{CFF4FFAD-D994-41B4-A088-374DBEE4702A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4" creationId="{F0164B22-2956-4C5D-81AF-101B241624C8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5" creationId="{7497094D-5AAB-4910-A7E1-B9E977593ACF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6" creationId="{4C11C0F6-8155-45B6-8759-4C1928FC81D0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7" creationId="{328C8CC8-3DE3-4927-A0E9-E1A31B64EAAA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8" creationId="{5CAA7538-B2ED-485D-8184-4749F797D6B7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19" creationId="{8240D5EA-0750-4099-A5A2-D7DA79F7485A}"/>
          </ac:spMkLst>
        </pc:spChg>
        <pc:spChg chg="mod">
          <ac:chgData name="Vítor" userId="f576c5e6de15638f" providerId="LiveId" clId="{BDF1F926-C3A9-48F3-B474-037C15A80D4E}" dt="2021-06-28T14:52:14.900" v="581"/>
          <ac:spMkLst>
            <pc:docMk/>
            <pc:sldMk cId="632010480" sldId="295"/>
            <ac:spMk id="20" creationId="{711FB936-B038-4355-B6E8-FDD6D385EE2B}"/>
          </ac:spMkLst>
        </pc:spChg>
        <pc:spChg chg="add mod">
          <ac:chgData name="Vítor" userId="f576c5e6de15638f" providerId="LiveId" clId="{BDF1F926-C3A9-48F3-B474-037C15A80D4E}" dt="2021-06-28T14:53:33.139" v="592" actId="1076"/>
          <ac:spMkLst>
            <pc:docMk/>
            <pc:sldMk cId="632010480" sldId="295"/>
            <ac:spMk id="21" creationId="{4ACCCEF9-F005-4641-BC26-2E8C29AB92B9}"/>
          </ac:spMkLst>
        </pc:spChg>
        <pc:spChg chg="add mod">
          <ac:chgData name="Vítor" userId="f576c5e6de15638f" providerId="LiveId" clId="{BDF1F926-C3A9-48F3-B474-037C15A80D4E}" dt="2021-06-28T14:56:17.801" v="723" actId="20577"/>
          <ac:spMkLst>
            <pc:docMk/>
            <pc:sldMk cId="632010480" sldId="295"/>
            <ac:spMk id="22" creationId="{F144C41A-FFD9-4AB7-99B0-564F2365FAE0}"/>
          </ac:spMkLst>
        </pc:spChg>
        <pc:grpChg chg="add del mod">
          <ac:chgData name="Vítor" userId="f576c5e6de15638f" providerId="LiveId" clId="{BDF1F926-C3A9-48F3-B474-037C15A80D4E}" dt="2021-06-28T14:53:14.486" v="586" actId="478"/>
          <ac:grpSpMkLst>
            <pc:docMk/>
            <pc:sldMk cId="632010480" sldId="295"/>
            <ac:grpSpMk id="6" creationId="{E40F301C-7D72-4EB3-BB28-7F0320AD04AE}"/>
          </ac:grpSpMkLst>
        </pc:grpChg>
        <pc:picChg chg="add mod">
          <ac:chgData name="Vítor" userId="f576c5e6de15638f" providerId="LiveId" clId="{BDF1F926-C3A9-48F3-B474-037C15A80D4E}" dt="2021-06-28T15:00:51.356" v="777" actId="1076"/>
          <ac:picMkLst>
            <pc:docMk/>
            <pc:sldMk cId="632010480" sldId="295"/>
            <ac:picMk id="24" creationId="{77CEDEC1-473A-43BC-B61C-932D01E3C74D}"/>
          </ac:picMkLst>
        </pc:picChg>
        <pc:picChg chg="add mod modCrop">
          <ac:chgData name="Vítor" userId="f576c5e6de15638f" providerId="LiveId" clId="{BDF1F926-C3A9-48F3-B474-037C15A80D4E}" dt="2021-06-28T15:01:02.354" v="779" actId="1076"/>
          <ac:picMkLst>
            <pc:docMk/>
            <pc:sldMk cId="632010480" sldId="295"/>
            <ac:picMk id="26" creationId="{EC94853A-B881-4D79-A258-141939AA2C14}"/>
          </ac:picMkLst>
        </pc:picChg>
        <pc:picChg chg="add mod">
          <ac:chgData name="Vítor" userId="f576c5e6de15638f" providerId="LiveId" clId="{BDF1F926-C3A9-48F3-B474-037C15A80D4E}" dt="2021-06-28T15:00:59.815" v="778" actId="1076"/>
          <ac:picMkLst>
            <pc:docMk/>
            <pc:sldMk cId="632010480" sldId="295"/>
            <ac:picMk id="28" creationId="{81913492-DC8B-4B7E-8498-59EFA970B515}"/>
          </ac:picMkLst>
        </pc:picChg>
      </pc:sldChg>
      <pc:sldChg chg="addSp modSp new del mod">
        <pc:chgData name="Vítor" userId="f576c5e6de15638f" providerId="LiveId" clId="{BDF1F926-C3A9-48F3-B474-037C15A80D4E}" dt="2021-06-28T15:54:46.441" v="3528" actId="47"/>
        <pc:sldMkLst>
          <pc:docMk/>
          <pc:sldMk cId="1401080222" sldId="296"/>
        </pc:sldMkLst>
        <pc:spChg chg="add mod">
          <ac:chgData name="Vítor" userId="f576c5e6de15638f" providerId="LiveId" clId="{BDF1F926-C3A9-48F3-B474-037C15A80D4E}" dt="2021-06-28T14:52:00.113" v="579" actId="1076"/>
          <ac:spMkLst>
            <pc:docMk/>
            <pc:sldMk cId="1401080222" sldId="296"/>
            <ac:spMk id="3" creationId="{6A3A5A7D-1C1D-43F4-BD87-37D7AC536DCD}"/>
          </ac:spMkLst>
        </pc:spChg>
      </pc:sldChg>
      <pc:sldChg chg="addSp delSp modSp new mod">
        <pc:chgData name="Vítor" userId="f576c5e6de15638f" providerId="LiveId" clId="{BDF1F926-C3A9-48F3-B474-037C15A80D4E}" dt="2021-06-28T15:05:49.329" v="1125" actId="1037"/>
        <pc:sldMkLst>
          <pc:docMk/>
          <pc:sldMk cId="2162457462" sldId="297"/>
        </pc:sldMkLst>
        <pc:spChg chg="del">
          <ac:chgData name="Vítor" userId="f576c5e6de15638f" providerId="LiveId" clId="{BDF1F926-C3A9-48F3-B474-037C15A80D4E}" dt="2021-06-28T15:01:34.516" v="783" actId="478"/>
          <ac:spMkLst>
            <pc:docMk/>
            <pc:sldMk cId="2162457462" sldId="297"/>
            <ac:spMk id="2" creationId="{AE050E94-1330-4CD2-B01B-F73398A9958D}"/>
          </ac:spMkLst>
        </pc:spChg>
        <pc:spChg chg="del">
          <ac:chgData name="Vítor" userId="f576c5e6de15638f" providerId="LiveId" clId="{BDF1F926-C3A9-48F3-B474-037C15A80D4E}" dt="2021-06-28T15:01:17.927" v="781" actId="478"/>
          <ac:spMkLst>
            <pc:docMk/>
            <pc:sldMk cId="2162457462" sldId="297"/>
            <ac:spMk id="3" creationId="{EA106CB2-F2E7-492C-AB3E-E62875AB747C}"/>
          </ac:spMkLst>
        </pc:spChg>
        <pc:spChg chg="add mod">
          <ac:chgData name="Vítor" userId="f576c5e6de15638f" providerId="LiveId" clId="{BDF1F926-C3A9-48F3-B474-037C15A80D4E}" dt="2021-06-28T15:04:33.501" v="1102" actId="20577"/>
          <ac:spMkLst>
            <pc:docMk/>
            <pc:sldMk cId="2162457462" sldId="297"/>
            <ac:spMk id="5" creationId="{BEC8256A-DA47-460C-9EB6-9551CD33C8DB}"/>
          </ac:spMkLst>
        </pc:spChg>
        <pc:spChg chg="mod">
          <ac:chgData name="Vítor" userId="f576c5e6de15638f" providerId="LiveId" clId="{BDF1F926-C3A9-48F3-B474-037C15A80D4E}" dt="2021-06-28T15:02:01.667" v="809"/>
          <ac:spMkLst>
            <pc:docMk/>
            <pc:sldMk cId="2162457462" sldId="297"/>
            <ac:spMk id="7" creationId="{AD97729F-1615-48B2-862D-14F056E5452A}"/>
          </ac:spMkLst>
        </pc:spChg>
        <pc:spChg chg="mod">
          <ac:chgData name="Vítor" userId="f576c5e6de15638f" providerId="LiveId" clId="{BDF1F926-C3A9-48F3-B474-037C15A80D4E}" dt="2021-06-28T15:02:01.667" v="809"/>
          <ac:spMkLst>
            <pc:docMk/>
            <pc:sldMk cId="2162457462" sldId="297"/>
            <ac:spMk id="8" creationId="{201B09DC-5529-42EF-BCFF-6AA258FFDD74}"/>
          </ac:spMkLst>
        </pc:spChg>
        <pc:spChg chg="add mod">
          <ac:chgData name="Vítor" userId="f576c5e6de15638f" providerId="LiveId" clId="{BDF1F926-C3A9-48F3-B474-037C15A80D4E}" dt="2021-06-28T15:04:24.119" v="1092" actId="14100"/>
          <ac:spMkLst>
            <pc:docMk/>
            <pc:sldMk cId="2162457462" sldId="297"/>
            <ac:spMk id="9" creationId="{2E791B9D-D3D3-475A-A3BD-B6FA81455B6F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1" creationId="{D461BA5D-09A5-4757-AFAB-2F2A6C194E0B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2" creationId="{B7B6E44D-9CAE-4B27-9CD7-86F08BA6A5DB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3" creationId="{BBC6996C-6E97-402B-BB29-8405F919C0CA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4" creationId="{6E465B98-9F45-4447-8F04-3965E5FED238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5" creationId="{B5CEB89B-4F27-4D9F-8869-32DE64D91CDB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6" creationId="{C9B9CDE0-A5CE-4927-921F-0592DF53BF4D}"/>
          </ac:spMkLst>
        </pc:spChg>
        <pc:spChg chg="mod">
          <ac:chgData name="Vítor" userId="f576c5e6de15638f" providerId="LiveId" clId="{BDF1F926-C3A9-48F3-B474-037C15A80D4E}" dt="2021-06-28T15:05:09.699" v="1103"/>
          <ac:spMkLst>
            <pc:docMk/>
            <pc:sldMk cId="2162457462" sldId="297"/>
            <ac:spMk id="17" creationId="{C502DB25-C549-4FF6-AA19-88B13BB67E9E}"/>
          </ac:spMkLst>
        </pc:spChg>
        <pc:grpChg chg="add del mod">
          <ac:chgData name="Vítor" userId="f576c5e6de15638f" providerId="LiveId" clId="{BDF1F926-C3A9-48F3-B474-037C15A80D4E}" dt="2021-06-28T15:05:21.367" v="1105" actId="478"/>
          <ac:grpSpMkLst>
            <pc:docMk/>
            <pc:sldMk cId="2162457462" sldId="297"/>
            <ac:grpSpMk id="6" creationId="{FAE685BC-ACD2-42DD-B4ED-AC089DB18EBB}"/>
          </ac:grpSpMkLst>
        </pc:grpChg>
        <pc:grpChg chg="add mod">
          <ac:chgData name="Vítor" userId="f576c5e6de15638f" providerId="LiveId" clId="{BDF1F926-C3A9-48F3-B474-037C15A80D4E}" dt="2021-06-28T15:05:49.329" v="1125" actId="1037"/>
          <ac:grpSpMkLst>
            <pc:docMk/>
            <pc:sldMk cId="2162457462" sldId="297"/>
            <ac:grpSpMk id="10" creationId="{849C7F94-4D12-4026-9779-6F2654EFEF6E}"/>
          </ac:grpSpMkLst>
        </pc:grpChg>
      </pc:sldChg>
      <pc:sldChg chg="addSp delSp modSp add mod">
        <pc:chgData name="Vítor" userId="f576c5e6de15638f" providerId="LiveId" clId="{BDF1F926-C3A9-48F3-B474-037C15A80D4E}" dt="2021-06-28T15:55:30.064" v="3545" actId="20577"/>
        <pc:sldMkLst>
          <pc:docMk/>
          <pc:sldMk cId="519147395" sldId="298"/>
        </pc:sldMkLst>
        <pc:spChg chg="mod">
          <ac:chgData name="Vítor" userId="f576c5e6de15638f" providerId="LiveId" clId="{BDF1F926-C3A9-48F3-B474-037C15A80D4E}" dt="2021-06-28T15:55:30.064" v="3545" actId="20577"/>
          <ac:spMkLst>
            <pc:docMk/>
            <pc:sldMk cId="519147395" sldId="298"/>
            <ac:spMk id="9" creationId="{2E791B9D-D3D3-475A-A3BD-B6FA81455B6F}"/>
          </ac:spMkLst>
        </pc:spChg>
        <pc:picChg chg="add del mod">
          <ac:chgData name="Vítor" userId="f576c5e6de15638f" providerId="LiveId" clId="{BDF1F926-C3A9-48F3-B474-037C15A80D4E}" dt="2021-06-28T15:09:28.110" v="1559" actId="478"/>
          <ac:picMkLst>
            <pc:docMk/>
            <pc:sldMk cId="519147395" sldId="298"/>
            <ac:picMk id="3" creationId="{7BC99469-D716-432D-9323-0D4E9AE84E88}"/>
          </ac:picMkLst>
        </pc:picChg>
        <pc:picChg chg="add mod">
          <ac:chgData name="Vítor" userId="f576c5e6de15638f" providerId="LiveId" clId="{BDF1F926-C3A9-48F3-B474-037C15A80D4E}" dt="2021-06-28T15:13:40.781" v="1626" actId="1076"/>
          <ac:picMkLst>
            <pc:docMk/>
            <pc:sldMk cId="519147395" sldId="298"/>
            <ac:picMk id="11" creationId="{0B3C4CDE-AF35-47F2-A792-89E8E4852E86}"/>
          </ac:picMkLst>
        </pc:picChg>
        <pc:picChg chg="add mod">
          <ac:chgData name="Vítor" userId="f576c5e6de15638f" providerId="LiveId" clId="{BDF1F926-C3A9-48F3-B474-037C15A80D4E}" dt="2021-06-28T15:16:09.516" v="1654" actId="1037"/>
          <ac:picMkLst>
            <pc:docMk/>
            <pc:sldMk cId="519147395" sldId="298"/>
            <ac:picMk id="13" creationId="{B3A718F0-868B-462F-8401-152D0265F38C}"/>
          </ac:picMkLst>
        </pc:picChg>
        <pc:picChg chg="add mod">
          <ac:chgData name="Vítor" userId="f576c5e6de15638f" providerId="LiveId" clId="{BDF1F926-C3A9-48F3-B474-037C15A80D4E}" dt="2021-06-28T15:14:07.090" v="1631" actId="1076"/>
          <ac:picMkLst>
            <pc:docMk/>
            <pc:sldMk cId="519147395" sldId="298"/>
            <ac:picMk id="15" creationId="{7D1BA963-53F7-4020-B5DC-8C60F27B6CA4}"/>
          </ac:picMkLst>
        </pc:picChg>
        <pc:picChg chg="add mod">
          <ac:chgData name="Vítor" userId="f576c5e6de15638f" providerId="LiveId" clId="{BDF1F926-C3A9-48F3-B474-037C15A80D4E}" dt="2021-06-28T15:13:54.237" v="1630" actId="1076"/>
          <ac:picMkLst>
            <pc:docMk/>
            <pc:sldMk cId="519147395" sldId="298"/>
            <ac:picMk id="17" creationId="{133ED238-29E3-4FAC-A83E-F31651271280}"/>
          </ac:picMkLst>
        </pc:picChg>
        <pc:picChg chg="add mod">
          <ac:chgData name="Vítor" userId="f576c5e6de15638f" providerId="LiveId" clId="{BDF1F926-C3A9-48F3-B474-037C15A80D4E}" dt="2021-06-28T15:14:26.532" v="1638" actId="1076"/>
          <ac:picMkLst>
            <pc:docMk/>
            <pc:sldMk cId="519147395" sldId="298"/>
            <ac:picMk id="19" creationId="{E0D317FF-8DE7-4862-BEAE-157FD75B1234}"/>
          </ac:picMkLst>
        </pc:picChg>
        <pc:picChg chg="add mod">
          <ac:chgData name="Vítor" userId="f576c5e6de15638f" providerId="LiveId" clId="{BDF1F926-C3A9-48F3-B474-037C15A80D4E}" dt="2021-06-28T15:14:44.293" v="1645" actId="1038"/>
          <ac:picMkLst>
            <pc:docMk/>
            <pc:sldMk cId="519147395" sldId="298"/>
            <ac:picMk id="20" creationId="{3534CA4A-C806-472B-9AD5-65AB0C662F3D}"/>
          </ac:picMkLst>
        </pc:picChg>
      </pc:sldChg>
      <pc:sldChg chg="addSp delSp modSp new mod">
        <pc:chgData name="Vítor" userId="f576c5e6de15638f" providerId="LiveId" clId="{BDF1F926-C3A9-48F3-B474-037C15A80D4E}" dt="2021-06-28T15:32:22.399" v="2552" actId="114"/>
        <pc:sldMkLst>
          <pc:docMk/>
          <pc:sldMk cId="3809390425" sldId="299"/>
        </pc:sldMkLst>
        <pc:spChg chg="del">
          <ac:chgData name="Vítor" userId="f576c5e6de15638f" providerId="LiveId" clId="{BDF1F926-C3A9-48F3-B474-037C15A80D4E}" dt="2021-06-28T15:19:50.213" v="1663"/>
          <ac:spMkLst>
            <pc:docMk/>
            <pc:sldMk cId="3809390425" sldId="299"/>
            <ac:spMk id="2" creationId="{053A5426-5ADE-4796-9D14-0A7A34DFAA4A}"/>
          </ac:spMkLst>
        </pc:spChg>
        <pc:spChg chg="add del">
          <ac:chgData name="Vítor" userId="f576c5e6de15638f" providerId="LiveId" clId="{BDF1F926-C3A9-48F3-B474-037C15A80D4E}" dt="2021-06-28T15:20:05.791" v="1696" actId="478"/>
          <ac:spMkLst>
            <pc:docMk/>
            <pc:sldMk cId="3809390425" sldId="299"/>
            <ac:spMk id="3" creationId="{401A176E-272D-4EC4-973B-67B2825263F4}"/>
          </ac:spMkLst>
        </pc:spChg>
        <pc:spChg chg="add del mod">
          <ac:chgData name="Vítor" userId="f576c5e6de15638f" providerId="LiveId" clId="{BDF1F926-C3A9-48F3-B474-037C15A80D4E}" dt="2021-06-28T15:19:48.903" v="1662"/>
          <ac:spMkLst>
            <pc:docMk/>
            <pc:sldMk cId="3809390425" sldId="299"/>
            <ac:spMk id="5" creationId="{63908EBC-0C2E-4EAC-9C16-1F4C08A125F6}"/>
          </ac:spMkLst>
        </pc:spChg>
        <pc:spChg chg="add mod">
          <ac:chgData name="Vítor" userId="f576c5e6de15638f" providerId="LiveId" clId="{BDF1F926-C3A9-48F3-B474-037C15A80D4E}" dt="2021-06-28T15:20:03.310" v="1695" actId="20577"/>
          <ac:spMkLst>
            <pc:docMk/>
            <pc:sldMk cId="3809390425" sldId="299"/>
            <ac:spMk id="6" creationId="{9902FE69-FB3F-4D39-9901-3D604AF4A6E4}"/>
          </ac:spMkLst>
        </pc:spChg>
        <pc:spChg chg="add mod">
          <ac:chgData name="Vítor" userId="f576c5e6de15638f" providerId="LiveId" clId="{BDF1F926-C3A9-48F3-B474-037C15A80D4E}" dt="2021-06-28T15:23:22.983" v="1719" actId="1076"/>
          <ac:spMkLst>
            <pc:docMk/>
            <pc:sldMk cId="3809390425" sldId="299"/>
            <ac:spMk id="7" creationId="{561BB91B-A987-44EB-9693-4162E5D61EC5}"/>
          </ac:spMkLst>
        </pc:spChg>
        <pc:spChg chg="add mod">
          <ac:chgData name="Vítor" userId="f576c5e6de15638f" providerId="LiveId" clId="{BDF1F926-C3A9-48F3-B474-037C15A80D4E}" dt="2021-06-28T15:32:22.399" v="2552" actId="114"/>
          <ac:spMkLst>
            <pc:docMk/>
            <pc:sldMk cId="3809390425" sldId="299"/>
            <ac:spMk id="10" creationId="{82C46470-7BBD-4246-B2BF-F180E59E5F4F}"/>
          </ac:spMkLst>
        </pc:sp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1" creationId="{A260BB89-0900-4A13-A87B-52AFC686FA0D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2" creationId="{7D5D9B5F-5479-4E2E-BF20-41037CAEA4B3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3" creationId="{D883EEC5-28C3-4D84-90DF-716D1C765382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4" creationId="{603A6861-A6D3-4E8E-B060-99E5ECDE09F4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5" creationId="{0C8A39C7-723C-4EDE-95F2-ECD6C8342082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6" creationId="{9A280AC7-A7E7-4996-B91E-AE67F28691B7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7" creationId="{3DE10B30-E193-4EBD-B271-1676715D35FC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8" creationId="{4D3E9C21-AC83-4572-8EEF-F963853773AD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19" creationId="{27DAC6E9-5026-44EF-8E67-DAA84B64119C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0" creationId="{EE4C4EA3-71A0-486E-A83F-5535450889C4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1" creationId="{0213830A-5277-4075-A845-26991935B233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2" creationId="{313D0184-9BE5-4AB3-A959-8CAABBA666A7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3" creationId="{D8085485-0D8D-4646-8B40-02EEE82C93C8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4" creationId="{BB0D5036-2217-4E02-B09D-B7BE9FC3AEA2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5" creationId="{90F84656-E6FE-4858-B711-BEA641847E8A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6" creationId="{96988206-9418-46AF-A4EF-4F0114C919B7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7" creationId="{B2763402-EE82-4E80-AECB-4A8EAAD43F03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8" creationId="{08CC60EB-CC20-4983-996B-EB7604048087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29" creationId="{36664681-E282-4479-99FF-8E7D7EA9380C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0" creationId="{8F15BCB6-2B89-4CA6-A6E0-9572A1FFDE40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1" creationId="{AD14EB8C-C59D-4C81-9E71-7741488D9897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2" creationId="{940A5434-260F-471C-8796-39FB2C7FE148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3" creationId="{6B282FD2-3360-4A6C-86C4-C5DFAF1C0A92}"/>
          </ac:graphicFrameMkLst>
        </pc:graphicFrameChg>
        <pc:graphicFrameChg chg="add del mod modGraphic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4" creationId="{40410A87-82BC-4312-AA74-E2AD98826DCC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5" creationId="{9B7840B2-08E4-4891-A35C-B7EA6590F04D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6" creationId="{ECCDEBD0-D35E-498F-9FB2-490DA2FAF8AC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7" creationId="{8D063A12-CE21-4428-8065-8F3028890784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8" creationId="{FF6FF082-B5D1-453F-8FC6-62615DFC55D0}"/>
          </ac:graphicFrameMkLst>
        </pc:graphicFrameChg>
        <pc:graphicFrameChg chg="add del mod">
          <ac:chgData name="Vítor" userId="f576c5e6de15638f" providerId="LiveId" clId="{BDF1F926-C3A9-48F3-B474-037C15A80D4E}" dt="2021-06-28T15:26:09.033" v="1760"/>
          <ac:graphicFrameMkLst>
            <pc:docMk/>
            <pc:sldMk cId="3809390425" sldId="299"/>
            <ac:graphicFrameMk id="39" creationId="{3BE77AB7-05C0-40F9-88C3-462A73B03B10}"/>
          </ac:graphicFrameMkLst>
        </pc:graphicFrameChg>
        <pc:picChg chg="add mod">
          <ac:chgData name="Vítor" userId="f576c5e6de15638f" providerId="LiveId" clId="{BDF1F926-C3A9-48F3-B474-037C15A80D4E}" dt="2021-06-28T15:29:28.883" v="2259" actId="1076"/>
          <ac:picMkLst>
            <pc:docMk/>
            <pc:sldMk cId="3809390425" sldId="299"/>
            <ac:picMk id="9" creationId="{0E6723B8-514D-433E-A21B-114B9E8E498E}"/>
          </ac:picMkLst>
        </pc:picChg>
      </pc:sldChg>
      <pc:sldChg chg="addSp delSp modSp new del mod">
        <pc:chgData name="Vítor" userId="f576c5e6de15638f" providerId="LiveId" clId="{BDF1F926-C3A9-48F3-B474-037C15A80D4E}" dt="2021-06-28T15:22:21.190" v="1710" actId="47"/>
        <pc:sldMkLst>
          <pc:docMk/>
          <pc:sldMk cId="4290337463" sldId="300"/>
        </pc:sldMkLst>
        <pc:picChg chg="add del mod">
          <ac:chgData name="Vítor" userId="f576c5e6de15638f" providerId="LiveId" clId="{BDF1F926-C3A9-48F3-B474-037C15A80D4E}" dt="2021-06-28T15:22:17.172" v="1707" actId="21"/>
          <ac:picMkLst>
            <pc:docMk/>
            <pc:sldMk cId="4290337463" sldId="300"/>
            <ac:picMk id="6" creationId="{E23C3601-B25B-4169-8769-BF6179D6246A}"/>
          </ac:picMkLst>
        </pc:picChg>
      </pc:sldChg>
      <pc:sldChg chg="addSp delSp modSp new del mod">
        <pc:chgData name="Vítor" userId="f576c5e6de15638f" providerId="LiveId" clId="{BDF1F926-C3A9-48F3-B474-037C15A80D4E}" dt="2021-06-28T15:23:59.515" v="1725" actId="47"/>
        <pc:sldMkLst>
          <pc:docMk/>
          <pc:sldMk cId="3660024419" sldId="301"/>
        </pc:sldMkLst>
        <pc:spChg chg="add del mod">
          <ac:chgData name="Vítor" userId="f576c5e6de15638f" providerId="LiveId" clId="{BDF1F926-C3A9-48F3-B474-037C15A80D4E}" dt="2021-06-28T15:23:39.236" v="1721"/>
          <ac:spMkLst>
            <pc:docMk/>
            <pc:sldMk cId="3660024419" sldId="301"/>
            <ac:spMk id="4" creationId="{843854A3-3157-4728-BBB8-5D4F74891D64}"/>
          </ac:spMkLst>
        </pc:spChg>
        <pc:spChg chg="add mod">
          <ac:chgData name="Vítor" userId="f576c5e6de15638f" providerId="LiveId" clId="{BDF1F926-C3A9-48F3-B474-037C15A80D4E}" dt="2021-06-28T15:23:50.377" v="1723" actId="1076"/>
          <ac:spMkLst>
            <pc:docMk/>
            <pc:sldMk cId="3660024419" sldId="301"/>
            <ac:spMk id="5" creationId="{881EFA84-1F76-474F-81DC-8643A29FD99B}"/>
          </ac:spMkLst>
        </pc:spChg>
        <pc:picChg chg="add del mod">
          <ac:chgData name="Vítor" userId="f576c5e6de15638f" providerId="LiveId" clId="{BDF1F926-C3A9-48F3-B474-037C15A80D4E}" dt="2021-06-28T15:22:36.202" v="1712" actId="21"/>
          <ac:picMkLst>
            <pc:docMk/>
            <pc:sldMk cId="3660024419" sldId="301"/>
            <ac:picMk id="3" creationId="{05A2E34C-139A-4D14-A575-D2AA4D530C08}"/>
          </ac:picMkLst>
        </pc:picChg>
      </pc:sldChg>
      <pc:sldChg chg="addSp delSp modSp new mod">
        <pc:chgData name="Vítor" userId="f576c5e6de15638f" providerId="LiveId" clId="{BDF1F926-C3A9-48F3-B474-037C15A80D4E}" dt="2021-06-28T15:56:09.349" v="3550" actId="1076"/>
        <pc:sldMkLst>
          <pc:docMk/>
          <pc:sldMk cId="307391328" sldId="302"/>
        </pc:sldMkLst>
        <pc:spChg chg="del">
          <ac:chgData name="Vítor" userId="f576c5e6de15638f" providerId="LiveId" clId="{BDF1F926-C3A9-48F3-B474-037C15A80D4E}" dt="2021-06-28T15:24:27.618" v="1740" actId="478"/>
          <ac:spMkLst>
            <pc:docMk/>
            <pc:sldMk cId="307391328" sldId="302"/>
            <ac:spMk id="2" creationId="{439639F5-11BA-4A5A-95C6-B551CA96978F}"/>
          </ac:spMkLst>
        </pc:spChg>
        <pc:spChg chg="del">
          <ac:chgData name="Vítor" userId="f576c5e6de15638f" providerId="LiveId" clId="{BDF1F926-C3A9-48F3-B474-037C15A80D4E}" dt="2021-06-28T15:24:05.489" v="1727" actId="478"/>
          <ac:spMkLst>
            <pc:docMk/>
            <pc:sldMk cId="307391328" sldId="302"/>
            <ac:spMk id="3" creationId="{EFE3939E-EA93-4E0F-9015-E6171112D7AB}"/>
          </ac:spMkLst>
        </pc:spChg>
        <pc:spChg chg="add del mod">
          <ac:chgData name="Vítor" userId="f576c5e6de15638f" providerId="LiveId" clId="{BDF1F926-C3A9-48F3-B474-037C15A80D4E}" dt="2021-06-28T15:24:43.572" v="1747" actId="1038"/>
          <ac:spMkLst>
            <pc:docMk/>
            <pc:sldMk cId="307391328" sldId="302"/>
            <ac:spMk id="5" creationId="{4ACE3B35-B3B5-478E-B323-10045D21418D}"/>
          </ac:spMkLst>
        </pc:spChg>
        <pc:spChg chg="add mod">
          <ac:chgData name="Vítor" userId="f576c5e6de15638f" providerId="LiveId" clId="{BDF1F926-C3A9-48F3-B474-037C15A80D4E}" dt="2021-06-28T15:24:03.166" v="1726"/>
          <ac:spMkLst>
            <pc:docMk/>
            <pc:sldMk cId="307391328" sldId="302"/>
            <ac:spMk id="6" creationId="{56589D78-C883-4EDD-8D46-A6C0B095679A}"/>
          </ac:spMkLst>
        </pc:spChg>
        <pc:spChg chg="add mod">
          <ac:chgData name="Vítor" userId="f576c5e6de15638f" providerId="LiveId" clId="{BDF1F926-C3A9-48F3-B474-037C15A80D4E}" dt="2021-06-28T15:33:20.896" v="2575" actId="1076"/>
          <ac:spMkLst>
            <pc:docMk/>
            <pc:sldMk cId="307391328" sldId="302"/>
            <ac:spMk id="7" creationId="{79501024-5F3B-4F93-B429-3F5D464A6C03}"/>
          </ac:spMkLst>
        </pc:spChg>
        <pc:spChg chg="mod">
          <ac:chgData name="Vítor" userId="f576c5e6de15638f" providerId="LiveId" clId="{BDF1F926-C3A9-48F3-B474-037C15A80D4E}" dt="2021-06-28T15:56:06.251" v="3547"/>
          <ac:spMkLst>
            <pc:docMk/>
            <pc:sldMk cId="307391328" sldId="302"/>
            <ac:spMk id="9" creationId="{1E945A46-A088-4715-A1B0-21EC51DBA855}"/>
          </ac:spMkLst>
        </pc:spChg>
        <pc:spChg chg="mod">
          <ac:chgData name="Vítor" userId="f576c5e6de15638f" providerId="LiveId" clId="{BDF1F926-C3A9-48F3-B474-037C15A80D4E}" dt="2021-06-28T15:56:06.251" v="3547"/>
          <ac:spMkLst>
            <pc:docMk/>
            <pc:sldMk cId="307391328" sldId="302"/>
            <ac:spMk id="10" creationId="{42553468-590A-4415-8329-9E99958B578F}"/>
          </ac:spMkLst>
        </pc:spChg>
        <pc:spChg chg="mod">
          <ac:chgData name="Vítor" userId="f576c5e6de15638f" providerId="LiveId" clId="{BDF1F926-C3A9-48F3-B474-037C15A80D4E}" dt="2021-06-28T15:56:06.251" v="3547"/>
          <ac:spMkLst>
            <pc:docMk/>
            <pc:sldMk cId="307391328" sldId="302"/>
            <ac:spMk id="11" creationId="{3A6E56DC-C195-4550-84C9-BDE364121F4D}"/>
          </ac:spMkLst>
        </pc:spChg>
        <pc:spChg chg="mod">
          <ac:chgData name="Vítor" userId="f576c5e6de15638f" providerId="LiveId" clId="{BDF1F926-C3A9-48F3-B474-037C15A80D4E}" dt="2021-06-28T15:56:06.251" v="3547"/>
          <ac:spMkLst>
            <pc:docMk/>
            <pc:sldMk cId="307391328" sldId="302"/>
            <ac:spMk id="12" creationId="{0606C3A2-29A4-454E-A0C0-EF7C82F2F4C2}"/>
          </ac:spMkLst>
        </pc:spChg>
        <pc:grpChg chg="add mod">
          <ac:chgData name="Vítor" userId="f576c5e6de15638f" providerId="LiveId" clId="{BDF1F926-C3A9-48F3-B474-037C15A80D4E}" dt="2021-06-28T15:56:09.349" v="3550" actId="1076"/>
          <ac:grpSpMkLst>
            <pc:docMk/>
            <pc:sldMk cId="307391328" sldId="302"/>
            <ac:grpSpMk id="8" creationId="{ADFFA86C-2BF9-4309-9A33-FAC156B93F6B}"/>
          </ac:grpSpMkLst>
        </pc:grpChg>
      </pc:sldChg>
      <pc:sldChg chg="addSp delSp modSp new del mod">
        <pc:chgData name="Vítor" userId="f576c5e6de15638f" providerId="LiveId" clId="{BDF1F926-C3A9-48F3-B474-037C15A80D4E}" dt="2021-06-28T15:22:57.742" v="1717" actId="47"/>
        <pc:sldMkLst>
          <pc:docMk/>
          <pc:sldMk cId="775271011" sldId="302"/>
        </pc:sldMkLst>
        <pc:picChg chg="add del mod">
          <ac:chgData name="Vítor" userId="f576c5e6de15638f" providerId="LiveId" clId="{BDF1F926-C3A9-48F3-B474-037C15A80D4E}" dt="2021-06-28T15:22:55.437" v="1716"/>
          <ac:picMkLst>
            <pc:docMk/>
            <pc:sldMk cId="775271011" sldId="302"/>
            <ac:picMk id="3" creationId="{0D9C84B5-76C8-4745-A22C-96225DF1FC39}"/>
          </ac:picMkLst>
        </pc:picChg>
      </pc:sldChg>
      <pc:sldChg chg="addSp delSp modSp new mod">
        <pc:chgData name="Vítor" userId="f576c5e6de15638f" providerId="LiveId" clId="{BDF1F926-C3A9-48F3-B474-037C15A80D4E}" dt="2021-06-28T15:40:04.333" v="2878" actId="5793"/>
        <pc:sldMkLst>
          <pc:docMk/>
          <pc:sldMk cId="1696129300" sldId="303"/>
        </pc:sldMkLst>
        <pc:spChg chg="add del">
          <ac:chgData name="Vítor" userId="f576c5e6de15638f" providerId="LiveId" clId="{BDF1F926-C3A9-48F3-B474-037C15A80D4E}" dt="2021-06-28T15:33:49.534" v="2585" actId="478"/>
          <ac:spMkLst>
            <pc:docMk/>
            <pc:sldMk cId="1696129300" sldId="303"/>
            <ac:spMk id="2" creationId="{4C1EFAF2-4E23-4079-95C6-2287D7E963A8}"/>
          </ac:spMkLst>
        </pc:spChg>
        <pc:spChg chg="add del">
          <ac:chgData name="Vítor" userId="f576c5e6de15638f" providerId="LiveId" clId="{BDF1F926-C3A9-48F3-B474-037C15A80D4E}" dt="2021-06-28T15:33:53.885" v="2589" actId="478"/>
          <ac:spMkLst>
            <pc:docMk/>
            <pc:sldMk cId="1696129300" sldId="303"/>
            <ac:spMk id="3" creationId="{FF8F6541-DFBE-46BC-9141-A70040D301EC}"/>
          </ac:spMkLst>
        </pc:spChg>
        <pc:spChg chg="add del mod">
          <ac:chgData name="Vítor" userId="f576c5e6de15638f" providerId="LiveId" clId="{BDF1F926-C3A9-48F3-B474-037C15A80D4E}" dt="2021-06-28T15:33:48.270" v="2584"/>
          <ac:spMkLst>
            <pc:docMk/>
            <pc:sldMk cId="1696129300" sldId="303"/>
            <ac:spMk id="5" creationId="{F98944EA-3693-467C-B299-C596A40DC62D}"/>
          </ac:spMkLst>
        </pc:spChg>
        <pc:spChg chg="add del mod">
          <ac:chgData name="Vítor" userId="f576c5e6de15638f" providerId="LiveId" clId="{BDF1F926-C3A9-48F3-B474-037C15A80D4E}" dt="2021-06-28T15:33:48.270" v="2584"/>
          <ac:spMkLst>
            <pc:docMk/>
            <pc:sldMk cId="1696129300" sldId="303"/>
            <ac:spMk id="6" creationId="{85C10DA7-9CB3-4E3E-AB66-5A68B1FECC3F}"/>
          </ac:spMkLst>
        </pc:spChg>
        <pc:spChg chg="add mod">
          <ac:chgData name="Vítor" userId="f576c5e6de15638f" providerId="LiveId" clId="{BDF1F926-C3A9-48F3-B474-037C15A80D4E}" dt="2021-06-28T15:34:22.290" v="2627" actId="20577"/>
          <ac:spMkLst>
            <pc:docMk/>
            <pc:sldMk cId="1696129300" sldId="303"/>
            <ac:spMk id="7" creationId="{8CC73C45-C84C-4F6D-8F77-ACEC80A60E1E}"/>
          </ac:spMkLst>
        </pc:spChg>
        <pc:spChg chg="add del mod">
          <ac:chgData name="Vítor" userId="f576c5e6de15638f" providerId="LiveId" clId="{BDF1F926-C3A9-48F3-B474-037C15A80D4E}" dt="2021-06-28T15:35:19.039" v="2629" actId="478"/>
          <ac:spMkLst>
            <pc:docMk/>
            <pc:sldMk cId="1696129300" sldId="303"/>
            <ac:spMk id="8" creationId="{6A92DCD3-F1EA-475C-84A4-7B107B2A0931}"/>
          </ac:spMkLst>
        </pc:spChg>
        <pc:spChg chg="add del mod">
          <ac:chgData name="Vítor" userId="f576c5e6de15638f" providerId="LiveId" clId="{BDF1F926-C3A9-48F3-B474-037C15A80D4E}" dt="2021-06-28T15:33:51.631" v="2588"/>
          <ac:spMkLst>
            <pc:docMk/>
            <pc:sldMk cId="1696129300" sldId="303"/>
            <ac:spMk id="9" creationId="{D12694FA-97A1-4250-89A6-63DFDE488A18}"/>
          </ac:spMkLst>
        </pc:spChg>
        <pc:spChg chg="add del mod">
          <ac:chgData name="Vítor" userId="f576c5e6de15638f" providerId="LiveId" clId="{BDF1F926-C3A9-48F3-B474-037C15A80D4E}" dt="2021-06-28T15:33:51.631" v="2588"/>
          <ac:spMkLst>
            <pc:docMk/>
            <pc:sldMk cId="1696129300" sldId="303"/>
            <ac:spMk id="10" creationId="{8665ADA6-97DA-445A-A8CC-62D2D44C6007}"/>
          </ac:spMkLst>
        </pc:spChg>
        <pc:spChg chg="add del mod">
          <ac:chgData name="Vítor" userId="f576c5e6de15638f" providerId="LiveId" clId="{BDF1F926-C3A9-48F3-B474-037C15A80D4E}" dt="2021-06-28T15:34:01.858" v="2591"/>
          <ac:spMkLst>
            <pc:docMk/>
            <pc:sldMk cId="1696129300" sldId="303"/>
            <ac:spMk id="11" creationId="{ED36070E-6421-48E0-9701-491FF36A1791}"/>
          </ac:spMkLst>
        </pc:spChg>
        <pc:spChg chg="add del mod">
          <ac:chgData name="Vítor" userId="f576c5e6de15638f" providerId="LiveId" clId="{BDF1F926-C3A9-48F3-B474-037C15A80D4E}" dt="2021-06-28T15:37:04.426" v="2639" actId="478"/>
          <ac:spMkLst>
            <pc:docMk/>
            <pc:sldMk cId="1696129300" sldId="303"/>
            <ac:spMk id="12" creationId="{09C04AA4-2F4C-484C-BC8C-80BBFBE2CFF0}"/>
          </ac:spMkLst>
        </pc:spChg>
        <pc:spChg chg="mod">
          <ac:chgData name="Vítor" userId="f576c5e6de15638f" providerId="LiveId" clId="{BDF1F926-C3A9-48F3-B474-037C15A80D4E}" dt="2021-06-28T15:35:17.374" v="2628"/>
          <ac:spMkLst>
            <pc:docMk/>
            <pc:sldMk cId="1696129300" sldId="303"/>
            <ac:spMk id="14" creationId="{80BE8614-6CF9-4001-9D85-B5FEF80E5CBD}"/>
          </ac:spMkLst>
        </pc:spChg>
        <pc:spChg chg="mod">
          <ac:chgData name="Vítor" userId="f576c5e6de15638f" providerId="LiveId" clId="{BDF1F926-C3A9-48F3-B474-037C15A80D4E}" dt="2021-06-28T15:35:17.374" v="2628"/>
          <ac:spMkLst>
            <pc:docMk/>
            <pc:sldMk cId="1696129300" sldId="303"/>
            <ac:spMk id="15" creationId="{524A7B64-0467-485E-9F37-CD484D565380}"/>
          </ac:spMkLst>
        </pc:spChg>
        <pc:spChg chg="mod">
          <ac:chgData name="Vítor" userId="f576c5e6de15638f" providerId="LiveId" clId="{BDF1F926-C3A9-48F3-B474-037C15A80D4E}" dt="2021-06-28T15:35:17.374" v="2628"/>
          <ac:spMkLst>
            <pc:docMk/>
            <pc:sldMk cId="1696129300" sldId="303"/>
            <ac:spMk id="16" creationId="{5988E85F-261C-481D-A7F0-9BECBAE75AE6}"/>
          </ac:spMkLst>
        </pc:spChg>
        <pc:spChg chg="add del mod">
          <ac:chgData name="Vítor" userId="f576c5e6de15638f" providerId="LiveId" clId="{BDF1F926-C3A9-48F3-B474-037C15A80D4E}" dt="2021-06-28T15:37:08.100" v="2641" actId="478"/>
          <ac:spMkLst>
            <pc:docMk/>
            <pc:sldMk cId="1696129300" sldId="303"/>
            <ac:spMk id="18" creationId="{8B628565-A499-4101-9F30-C849E26961CE}"/>
          </ac:spMkLst>
        </pc:spChg>
        <pc:spChg chg="add mod">
          <ac:chgData name="Vítor" userId="f576c5e6de15638f" providerId="LiveId" clId="{BDF1F926-C3A9-48F3-B474-037C15A80D4E}" dt="2021-06-28T15:40:04.333" v="2878" actId="5793"/>
          <ac:spMkLst>
            <pc:docMk/>
            <pc:sldMk cId="1696129300" sldId="303"/>
            <ac:spMk id="21" creationId="{C2CD3A92-2BA9-4A13-98D1-CB6E0A38FAA6}"/>
          </ac:spMkLst>
        </pc:spChg>
        <pc:grpChg chg="add mod">
          <ac:chgData name="Vítor" userId="f576c5e6de15638f" providerId="LiveId" clId="{BDF1F926-C3A9-48F3-B474-037C15A80D4E}" dt="2021-06-28T15:35:26.843" v="2638" actId="1037"/>
          <ac:grpSpMkLst>
            <pc:docMk/>
            <pc:sldMk cId="1696129300" sldId="303"/>
            <ac:grpSpMk id="13" creationId="{9B18A9D5-9068-4306-AEA0-37F7748F6FF5}"/>
          </ac:grpSpMkLst>
        </pc:grpChg>
        <pc:picChg chg="add mod">
          <ac:chgData name="Vítor" userId="f576c5e6de15638f" providerId="LiveId" clId="{BDF1F926-C3A9-48F3-B474-037C15A80D4E}" dt="2021-06-28T15:37:33.840" v="2647" actId="1582"/>
          <ac:picMkLst>
            <pc:docMk/>
            <pc:sldMk cId="1696129300" sldId="303"/>
            <ac:picMk id="20" creationId="{57E59E44-0698-44B7-BE45-E653B306FC21}"/>
          </ac:picMkLst>
        </pc:picChg>
      </pc:sldChg>
      <pc:sldChg chg="addSp delSp modSp add mod">
        <pc:chgData name="Vítor" userId="f576c5e6de15638f" providerId="LiveId" clId="{BDF1F926-C3A9-48F3-B474-037C15A80D4E}" dt="2021-06-28T15:48:28.234" v="3016" actId="478"/>
        <pc:sldMkLst>
          <pc:docMk/>
          <pc:sldMk cId="472207406" sldId="304"/>
        </pc:sldMkLst>
        <pc:spChg chg="mod">
          <ac:chgData name="Vítor" userId="f576c5e6de15638f" providerId="LiveId" clId="{BDF1F926-C3A9-48F3-B474-037C15A80D4E}" dt="2021-06-28T15:42:33.024" v="2909" actId="20577"/>
          <ac:spMkLst>
            <pc:docMk/>
            <pc:sldMk cId="472207406" sldId="304"/>
            <ac:spMk id="7" creationId="{8CC73C45-C84C-4F6D-8F77-ACEC80A60E1E}"/>
          </ac:spMkLst>
        </pc:spChg>
        <pc:spChg chg="add del mod">
          <ac:chgData name="Vítor" userId="f576c5e6de15638f" providerId="LiveId" clId="{BDF1F926-C3A9-48F3-B474-037C15A80D4E}" dt="2021-06-28T15:44:58.402" v="2926" actId="478"/>
          <ac:spMkLst>
            <pc:docMk/>
            <pc:sldMk cId="472207406" sldId="304"/>
            <ac:spMk id="19" creationId="{5833CDF5-8BBF-41D0-A15D-51FD8EC4F30C}"/>
          </ac:spMkLst>
        </pc:spChg>
        <pc:spChg chg="del mod">
          <ac:chgData name="Vítor" userId="f576c5e6de15638f" providerId="LiveId" clId="{BDF1F926-C3A9-48F3-B474-037C15A80D4E}" dt="2021-06-28T15:44:52.017" v="2925" actId="478"/>
          <ac:spMkLst>
            <pc:docMk/>
            <pc:sldMk cId="472207406" sldId="304"/>
            <ac:spMk id="21" creationId="{C2CD3A92-2BA9-4A13-98D1-CB6E0A38FAA6}"/>
          </ac:spMkLst>
        </pc:spChg>
        <pc:spChg chg="mod">
          <ac:chgData name="Vítor" userId="f576c5e6de15638f" providerId="LiveId" clId="{BDF1F926-C3A9-48F3-B474-037C15A80D4E}" dt="2021-06-28T15:48:25.582" v="3015"/>
          <ac:spMkLst>
            <pc:docMk/>
            <pc:sldMk cId="472207406" sldId="304"/>
            <ac:spMk id="23" creationId="{D86EF868-B2BB-4616-B5AD-7C55537A033B}"/>
          </ac:spMkLst>
        </pc:spChg>
        <pc:spChg chg="mod">
          <ac:chgData name="Vítor" userId="f576c5e6de15638f" providerId="LiveId" clId="{BDF1F926-C3A9-48F3-B474-037C15A80D4E}" dt="2021-06-28T15:48:25.582" v="3015"/>
          <ac:spMkLst>
            <pc:docMk/>
            <pc:sldMk cId="472207406" sldId="304"/>
            <ac:spMk id="24" creationId="{275DD96A-5186-407B-973B-A7958A80BED0}"/>
          </ac:spMkLst>
        </pc:spChg>
        <pc:spChg chg="mod">
          <ac:chgData name="Vítor" userId="f576c5e6de15638f" providerId="LiveId" clId="{BDF1F926-C3A9-48F3-B474-037C15A80D4E}" dt="2021-06-28T15:48:25.582" v="3015"/>
          <ac:spMkLst>
            <pc:docMk/>
            <pc:sldMk cId="472207406" sldId="304"/>
            <ac:spMk id="25" creationId="{050E90CB-DE7E-4476-A460-F128682B2F50}"/>
          </ac:spMkLst>
        </pc:spChg>
        <pc:spChg chg="mod">
          <ac:chgData name="Vítor" userId="f576c5e6de15638f" providerId="LiveId" clId="{BDF1F926-C3A9-48F3-B474-037C15A80D4E}" dt="2021-06-28T15:48:25.582" v="3015"/>
          <ac:spMkLst>
            <pc:docMk/>
            <pc:sldMk cId="472207406" sldId="304"/>
            <ac:spMk id="26" creationId="{545C9502-C3BA-4684-84EB-44A88FA6F8C3}"/>
          </ac:spMkLst>
        </pc:spChg>
        <pc:spChg chg="mod">
          <ac:chgData name="Vítor" userId="f576c5e6de15638f" providerId="LiveId" clId="{BDF1F926-C3A9-48F3-B474-037C15A80D4E}" dt="2021-06-28T15:48:25.582" v="3015"/>
          <ac:spMkLst>
            <pc:docMk/>
            <pc:sldMk cId="472207406" sldId="304"/>
            <ac:spMk id="27" creationId="{AE350E3A-87FC-4178-B98E-245ACFCE2AA6}"/>
          </ac:spMkLst>
        </pc:spChg>
        <pc:grpChg chg="del">
          <ac:chgData name="Vítor" userId="f576c5e6de15638f" providerId="LiveId" clId="{BDF1F926-C3A9-48F3-B474-037C15A80D4E}" dt="2021-06-28T15:48:28.234" v="3016" actId="478"/>
          <ac:grpSpMkLst>
            <pc:docMk/>
            <pc:sldMk cId="472207406" sldId="304"/>
            <ac:grpSpMk id="13" creationId="{9B18A9D5-9068-4306-AEA0-37F7748F6FF5}"/>
          </ac:grpSpMkLst>
        </pc:grpChg>
        <pc:grpChg chg="add mod">
          <ac:chgData name="Vítor" userId="f576c5e6de15638f" providerId="LiveId" clId="{BDF1F926-C3A9-48F3-B474-037C15A80D4E}" dt="2021-06-28T15:48:25.582" v="3015"/>
          <ac:grpSpMkLst>
            <pc:docMk/>
            <pc:sldMk cId="472207406" sldId="304"/>
            <ac:grpSpMk id="22" creationId="{84513B52-1309-4D99-AC48-BFC20177A755}"/>
          </ac:grpSpMkLst>
        </pc:grpChg>
        <pc:picChg chg="add del mod">
          <ac:chgData name="Vítor" userId="f576c5e6de15638f" providerId="LiveId" clId="{BDF1F926-C3A9-48F3-B474-037C15A80D4E}" dt="2021-06-28T15:43:36.440" v="2912" actId="478"/>
          <ac:picMkLst>
            <pc:docMk/>
            <pc:sldMk cId="472207406" sldId="304"/>
            <ac:picMk id="3" creationId="{31782B59-52AE-4481-A465-A8365B67813E}"/>
          </ac:picMkLst>
        </pc:picChg>
        <pc:picChg chg="add del mod">
          <ac:chgData name="Vítor" userId="f576c5e6de15638f" providerId="LiveId" clId="{BDF1F926-C3A9-48F3-B474-037C15A80D4E}" dt="2021-06-28T15:44:19.314" v="2915" actId="478"/>
          <ac:picMkLst>
            <pc:docMk/>
            <pc:sldMk cId="472207406" sldId="304"/>
            <ac:picMk id="6" creationId="{2EC988E9-158A-49FD-8D75-A1941570F483}"/>
          </ac:picMkLst>
        </pc:picChg>
        <pc:picChg chg="add mod">
          <ac:chgData name="Vítor" userId="f576c5e6de15638f" providerId="LiveId" clId="{BDF1F926-C3A9-48F3-B474-037C15A80D4E}" dt="2021-06-28T15:46:17.532" v="2955" actId="14100"/>
          <ac:picMkLst>
            <pc:docMk/>
            <pc:sldMk cId="472207406" sldId="304"/>
            <ac:picMk id="9" creationId="{EDF12CAE-0D7F-4B71-9724-AD8E0754482C}"/>
          </ac:picMkLst>
        </pc:picChg>
        <pc:picChg chg="add mod">
          <ac:chgData name="Vítor" userId="f576c5e6de15638f" providerId="LiveId" clId="{BDF1F926-C3A9-48F3-B474-037C15A80D4E}" dt="2021-06-28T15:45:55.390" v="2946" actId="14100"/>
          <ac:picMkLst>
            <pc:docMk/>
            <pc:sldMk cId="472207406" sldId="304"/>
            <ac:picMk id="11" creationId="{BDE56406-430A-469C-90F3-4455301E4077}"/>
          </ac:picMkLst>
        </pc:picChg>
        <pc:picChg chg="add mod">
          <ac:chgData name="Vítor" userId="f576c5e6de15638f" providerId="LiveId" clId="{BDF1F926-C3A9-48F3-B474-037C15A80D4E}" dt="2021-06-28T15:46:23.081" v="2956" actId="14100"/>
          <ac:picMkLst>
            <pc:docMk/>
            <pc:sldMk cId="472207406" sldId="304"/>
            <ac:picMk id="17" creationId="{E21D01C6-02B3-4FB2-B522-D3C885E381AC}"/>
          </ac:picMkLst>
        </pc:picChg>
        <pc:picChg chg="del">
          <ac:chgData name="Vítor" userId="f576c5e6de15638f" providerId="LiveId" clId="{BDF1F926-C3A9-48F3-B474-037C15A80D4E}" dt="2021-06-28T15:41:17.072" v="2882" actId="478"/>
          <ac:picMkLst>
            <pc:docMk/>
            <pc:sldMk cId="472207406" sldId="304"/>
            <ac:picMk id="20" creationId="{57E59E44-0698-44B7-BE45-E653B306FC21}"/>
          </ac:picMkLst>
        </pc:picChg>
      </pc:sldChg>
      <pc:sldChg chg="addSp delSp modSp add mod">
        <pc:chgData name="Vítor" userId="f576c5e6de15638f" providerId="LiveId" clId="{BDF1F926-C3A9-48F3-B474-037C15A80D4E}" dt="2021-06-28T15:48:22.429" v="3014" actId="1076"/>
        <pc:sldMkLst>
          <pc:docMk/>
          <pc:sldMk cId="431058202" sldId="305"/>
        </pc:sldMkLst>
        <pc:spChg chg="mod">
          <ac:chgData name="Vítor" userId="f576c5e6de15638f" providerId="LiveId" clId="{BDF1F926-C3A9-48F3-B474-037C15A80D4E}" dt="2021-06-28T15:46:34.124" v="2961" actId="20577"/>
          <ac:spMkLst>
            <pc:docMk/>
            <pc:sldMk cId="431058202" sldId="305"/>
            <ac:spMk id="7" creationId="{8CC73C45-C84C-4F6D-8F77-ACEC80A60E1E}"/>
          </ac:spMkLst>
        </pc:spChg>
        <pc:spChg chg="mod">
          <ac:chgData name="Vítor" userId="f576c5e6de15638f" providerId="LiveId" clId="{BDF1F926-C3A9-48F3-B474-037C15A80D4E}" dt="2021-06-28T15:48:15.353" v="3011"/>
          <ac:spMkLst>
            <pc:docMk/>
            <pc:sldMk cId="431058202" sldId="305"/>
            <ac:spMk id="19" creationId="{7C0F09BD-85AC-4821-9558-6BA471CAE7E1}"/>
          </ac:spMkLst>
        </pc:spChg>
        <pc:spChg chg="mod">
          <ac:chgData name="Vítor" userId="f576c5e6de15638f" providerId="LiveId" clId="{BDF1F926-C3A9-48F3-B474-037C15A80D4E}" dt="2021-06-28T15:48:15.353" v="3011"/>
          <ac:spMkLst>
            <pc:docMk/>
            <pc:sldMk cId="431058202" sldId="305"/>
            <ac:spMk id="20" creationId="{E765BF7D-E7C5-4344-B414-84395ECED51A}"/>
          </ac:spMkLst>
        </pc:spChg>
        <pc:spChg chg="mod">
          <ac:chgData name="Vítor" userId="f576c5e6de15638f" providerId="LiveId" clId="{BDF1F926-C3A9-48F3-B474-037C15A80D4E}" dt="2021-06-28T15:48:15.353" v="3011"/>
          <ac:spMkLst>
            <pc:docMk/>
            <pc:sldMk cId="431058202" sldId="305"/>
            <ac:spMk id="21" creationId="{B44D83AB-B7F1-4C75-AC88-76F93541CA4A}"/>
          </ac:spMkLst>
        </pc:spChg>
        <pc:spChg chg="mod">
          <ac:chgData name="Vítor" userId="f576c5e6de15638f" providerId="LiveId" clId="{BDF1F926-C3A9-48F3-B474-037C15A80D4E}" dt="2021-06-28T15:48:15.353" v="3011"/>
          <ac:spMkLst>
            <pc:docMk/>
            <pc:sldMk cId="431058202" sldId="305"/>
            <ac:spMk id="22" creationId="{D7F5DD9F-43FE-485D-9AF7-E749C7B0A6F0}"/>
          </ac:spMkLst>
        </pc:spChg>
        <pc:spChg chg="mod">
          <ac:chgData name="Vítor" userId="f576c5e6de15638f" providerId="LiveId" clId="{BDF1F926-C3A9-48F3-B474-037C15A80D4E}" dt="2021-06-28T15:48:15.353" v="3011"/>
          <ac:spMkLst>
            <pc:docMk/>
            <pc:sldMk cId="431058202" sldId="305"/>
            <ac:spMk id="23" creationId="{9325BA17-CAED-43A6-AE55-3EE24DD5D925}"/>
          </ac:spMkLst>
        </pc:spChg>
        <pc:grpChg chg="del">
          <ac:chgData name="Vítor" userId="f576c5e6de15638f" providerId="LiveId" clId="{BDF1F926-C3A9-48F3-B474-037C15A80D4E}" dt="2021-06-28T15:48:20.167" v="3013" actId="478"/>
          <ac:grpSpMkLst>
            <pc:docMk/>
            <pc:sldMk cId="431058202" sldId="305"/>
            <ac:grpSpMk id="13" creationId="{9B18A9D5-9068-4306-AEA0-37F7748F6FF5}"/>
          </ac:grpSpMkLst>
        </pc:grpChg>
        <pc:grpChg chg="add mod">
          <ac:chgData name="Vítor" userId="f576c5e6de15638f" providerId="LiveId" clId="{BDF1F926-C3A9-48F3-B474-037C15A80D4E}" dt="2021-06-28T15:48:22.429" v="3014" actId="1076"/>
          <ac:grpSpMkLst>
            <pc:docMk/>
            <pc:sldMk cId="431058202" sldId="305"/>
            <ac:grpSpMk id="18" creationId="{3D5977F6-3E48-46C1-83A9-377D44FF51F9}"/>
          </ac:grpSpMkLst>
        </pc:grpChg>
        <pc:picChg chg="add mod">
          <ac:chgData name="Vítor" userId="f576c5e6de15638f" providerId="LiveId" clId="{BDF1F926-C3A9-48F3-B474-037C15A80D4E}" dt="2021-06-28T15:47:28.923" v="2971" actId="14826"/>
          <ac:picMkLst>
            <pc:docMk/>
            <pc:sldMk cId="431058202" sldId="305"/>
            <ac:picMk id="3" creationId="{BEEDF20C-85F1-4E47-83CC-C5BA3026D362}"/>
          </ac:picMkLst>
        </pc:picChg>
        <pc:picChg chg="del">
          <ac:chgData name="Vítor" userId="f576c5e6de15638f" providerId="LiveId" clId="{BDF1F926-C3A9-48F3-B474-037C15A80D4E}" dt="2021-06-28T15:46:36.498" v="2964" actId="478"/>
          <ac:picMkLst>
            <pc:docMk/>
            <pc:sldMk cId="431058202" sldId="305"/>
            <ac:picMk id="9" creationId="{EDF12CAE-0D7F-4B71-9724-AD8E0754482C}"/>
          </ac:picMkLst>
        </pc:picChg>
        <pc:picChg chg="del">
          <ac:chgData name="Vítor" userId="f576c5e6de15638f" providerId="LiveId" clId="{BDF1F926-C3A9-48F3-B474-037C15A80D4E}" dt="2021-06-28T15:46:36.059" v="2962" actId="478"/>
          <ac:picMkLst>
            <pc:docMk/>
            <pc:sldMk cId="431058202" sldId="305"/>
            <ac:picMk id="11" creationId="{BDE56406-430A-469C-90F3-4455301E4077}"/>
          </ac:picMkLst>
        </pc:picChg>
        <pc:picChg chg="del">
          <ac:chgData name="Vítor" userId="f576c5e6de15638f" providerId="LiveId" clId="{BDF1F926-C3A9-48F3-B474-037C15A80D4E}" dt="2021-06-28T15:46:36.285" v="2963" actId="478"/>
          <ac:picMkLst>
            <pc:docMk/>
            <pc:sldMk cId="431058202" sldId="305"/>
            <ac:picMk id="17" creationId="{E21D01C6-02B3-4FB2-B522-D3C885E381AC}"/>
          </ac:picMkLst>
        </pc:picChg>
      </pc:sldChg>
      <pc:sldChg chg="new del">
        <pc:chgData name="Vítor" userId="f576c5e6de15638f" providerId="LiveId" clId="{BDF1F926-C3A9-48F3-B474-037C15A80D4E}" dt="2021-06-28T15:47:54.608" v="2973" actId="47"/>
        <pc:sldMkLst>
          <pc:docMk/>
          <pc:sldMk cId="1082763888" sldId="306"/>
        </pc:sldMkLst>
      </pc:sldChg>
      <pc:sldChg chg="addSp delSp modSp add mod">
        <pc:chgData name="Vítor" userId="f576c5e6de15638f" providerId="LiveId" clId="{BDF1F926-C3A9-48F3-B474-037C15A80D4E}" dt="2021-06-28T15:51:30.294" v="3329" actId="20577"/>
        <pc:sldMkLst>
          <pc:docMk/>
          <pc:sldMk cId="1245513848" sldId="306"/>
        </pc:sldMkLst>
        <pc:spChg chg="mod">
          <ac:chgData name="Vítor" userId="f576c5e6de15638f" providerId="LiveId" clId="{BDF1F926-C3A9-48F3-B474-037C15A80D4E}" dt="2021-06-28T15:48:04.692" v="3009" actId="20577"/>
          <ac:spMkLst>
            <pc:docMk/>
            <pc:sldMk cId="1245513848" sldId="306"/>
            <ac:spMk id="7" creationId="{8CC73C45-C84C-4F6D-8F77-ACEC80A60E1E}"/>
          </ac:spMkLst>
        </pc:spChg>
        <pc:spChg chg="add mod">
          <ac:chgData name="Vítor" userId="f576c5e6de15638f" providerId="LiveId" clId="{BDF1F926-C3A9-48F3-B474-037C15A80D4E}" dt="2021-06-28T15:48:50.632" v="3018" actId="1076"/>
          <ac:spMkLst>
            <pc:docMk/>
            <pc:sldMk cId="1245513848" sldId="306"/>
            <ac:spMk id="9" creationId="{E433996C-C1B6-45BF-9507-ED6D2B89727A}"/>
          </ac:spMkLst>
        </pc:spChg>
        <pc:spChg chg="add mod">
          <ac:chgData name="Vítor" userId="f576c5e6de15638f" providerId="LiveId" clId="{BDF1F926-C3A9-48F3-B474-037C15A80D4E}" dt="2021-06-28T15:51:30.294" v="3329" actId="20577"/>
          <ac:spMkLst>
            <pc:docMk/>
            <pc:sldMk cId="1245513848" sldId="306"/>
            <ac:spMk id="10" creationId="{759DA2E7-1A81-4C50-AA1B-AB3B648761F5}"/>
          </ac:spMkLst>
        </pc:spChg>
        <pc:grpChg chg="del">
          <ac:chgData name="Vítor" userId="f576c5e6de15638f" providerId="LiveId" clId="{BDF1F926-C3A9-48F3-B474-037C15A80D4E}" dt="2021-06-28T15:48:51.928" v="3019" actId="478"/>
          <ac:grpSpMkLst>
            <pc:docMk/>
            <pc:sldMk cId="1245513848" sldId="306"/>
            <ac:grpSpMk id="13" creationId="{9B18A9D5-9068-4306-AEA0-37F7748F6FF5}"/>
          </ac:grpSpMkLst>
        </pc:grpChg>
        <pc:picChg chg="del">
          <ac:chgData name="Vítor" userId="f576c5e6de15638f" providerId="LiveId" clId="{BDF1F926-C3A9-48F3-B474-037C15A80D4E}" dt="2021-06-28T15:48:05.860" v="3010" actId="478"/>
          <ac:picMkLst>
            <pc:docMk/>
            <pc:sldMk cId="1245513848" sldId="306"/>
            <ac:picMk id="3" creationId="{BEEDF20C-85F1-4E47-83CC-C5BA3026D362}"/>
          </ac:picMkLst>
        </pc:picChg>
      </pc:sldChg>
      <pc:sldChg chg="addSp delSp modSp new mod">
        <pc:chgData name="Vítor" userId="f576c5e6de15638f" providerId="LiveId" clId="{BDF1F926-C3A9-48F3-B474-037C15A80D4E}" dt="2021-06-28T15:53:59.036" v="3481" actId="20577"/>
        <pc:sldMkLst>
          <pc:docMk/>
          <pc:sldMk cId="3362202078" sldId="307"/>
        </pc:sldMkLst>
        <pc:spChg chg="del">
          <ac:chgData name="Vítor" userId="f576c5e6de15638f" providerId="LiveId" clId="{BDF1F926-C3A9-48F3-B474-037C15A80D4E}" dt="2021-06-28T15:51:46.267" v="3331" actId="478"/>
          <ac:spMkLst>
            <pc:docMk/>
            <pc:sldMk cId="3362202078" sldId="307"/>
            <ac:spMk id="2" creationId="{54AB1547-1184-4821-ABEA-1FC4F312BD3C}"/>
          </ac:spMkLst>
        </pc:spChg>
        <pc:spChg chg="del">
          <ac:chgData name="Vítor" userId="f576c5e6de15638f" providerId="LiveId" clId="{BDF1F926-C3A9-48F3-B474-037C15A80D4E}" dt="2021-06-28T15:51:58.745" v="3345" actId="478"/>
          <ac:spMkLst>
            <pc:docMk/>
            <pc:sldMk cId="3362202078" sldId="307"/>
            <ac:spMk id="3" creationId="{5DCCF49E-8BD6-42BB-AC89-0B3F4F077523}"/>
          </ac:spMkLst>
        </pc:spChg>
        <pc:spChg chg="add mod">
          <ac:chgData name="Vítor" userId="f576c5e6de15638f" providerId="LiveId" clId="{BDF1F926-C3A9-48F3-B474-037C15A80D4E}" dt="2021-06-28T15:51:55.755" v="3344" actId="20577"/>
          <ac:spMkLst>
            <pc:docMk/>
            <pc:sldMk cId="3362202078" sldId="307"/>
            <ac:spMk id="5" creationId="{BBB17724-BD1D-4065-A4FA-739A935F2E21}"/>
          </ac:spMkLst>
        </pc:spChg>
        <pc:spChg chg="add mod">
          <ac:chgData name="Vítor" userId="f576c5e6de15638f" providerId="LiveId" clId="{BDF1F926-C3A9-48F3-B474-037C15A80D4E}" dt="2021-06-28T15:51:49.503" v="3332"/>
          <ac:spMkLst>
            <pc:docMk/>
            <pc:sldMk cId="3362202078" sldId="307"/>
            <ac:spMk id="6" creationId="{31EE3D86-0F04-4A2F-90AB-CD58C3F4D896}"/>
          </ac:spMkLst>
        </pc:spChg>
        <pc:spChg chg="add mod">
          <ac:chgData name="Vítor" userId="f576c5e6de15638f" providerId="LiveId" clId="{BDF1F926-C3A9-48F3-B474-037C15A80D4E}" dt="2021-06-28T15:53:59.036" v="3481" actId="20577"/>
          <ac:spMkLst>
            <pc:docMk/>
            <pc:sldMk cId="3362202078" sldId="307"/>
            <ac:spMk id="7" creationId="{A22B0F54-583D-4000-AA24-A8DBDE58E638}"/>
          </ac:spMkLst>
        </pc:spChg>
      </pc:sldChg>
      <pc:sldMasterChg chg="addSldLayout delSldLayout">
        <pc:chgData name="Vítor" userId="f576c5e6de15638f" providerId="LiveId" clId="{BDF1F926-C3A9-48F3-B474-037C15A80D4E}" dt="2021-06-28T15:54:38.786" v="3526" actId="47"/>
        <pc:sldMasterMkLst>
          <pc:docMk/>
          <pc:sldMasterMk cId="0" sldId="2147483657"/>
        </pc:sldMasterMkLst>
        <pc:sldLayoutChg chg="del">
          <pc:chgData name="Vítor" userId="f576c5e6de15638f" providerId="LiveId" clId="{BDF1F926-C3A9-48F3-B474-037C15A80D4E}" dt="2021-06-28T15:54:15.820" v="3486" actId="47"/>
          <pc:sldLayoutMkLst>
            <pc:docMk/>
            <pc:sldMasterMk cId="0" sldId="2147483657"/>
            <pc:sldLayoutMk cId="0" sldId="2147483649"/>
          </pc:sldLayoutMkLst>
        </pc:sldLayoutChg>
        <pc:sldLayoutChg chg="del">
          <pc:chgData name="Vítor" userId="f576c5e6de15638f" providerId="LiveId" clId="{BDF1F926-C3A9-48F3-B474-037C15A80D4E}" dt="2021-06-28T15:54:38.786" v="3526" actId="47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Vítor" userId="f576c5e6de15638f" providerId="LiveId" clId="{BDF1F926-C3A9-48F3-B474-037C15A80D4E}" dt="2021-06-28T15:54:36.614" v="3524" actId="47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Vítor" userId="f576c5e6de15638f" providerId="LiveId" clId="{BDF1F926-C3A9-48F3-B474-037C15A80D4E}" dt="2021-06-28T15:54:34.670" v="3521" actId="47"/>
          <pc:sldLayoutMkLst>
            <pc:docMk/>
            <pc:sldMasterMk cId="0" sldId="2147483657"/>
            <pc:sldLayoutMk cId="0" sldId="2147483654"/>
          </pc:sldLayoutMkLst>
        </pc:sldLayoutChg>
        <pc:sldLayoutChg chg="add del">
          <pc:chgData name="Vítor" userId="f576c5e6de15638f" providerId="LiveId" clId="{BDF1F926-C3A9-48F3-B474-037C15A80D4E}" dt="2021-06-28T15:54:29.450" v="3513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  <pc:docChgLst>
    <pc:chgData name="Vítor" userId="f576c5e6de15638f" providerId="LiveId" clId="{85A0DA9B-60C7-41C2-93F0-7B375D5C6269}"/>
    <pc:docChg chg="undo custSel addSld modSld">
      <pc:chgData name="Vítor" userId="f576c5e6de15638f" providerId="LiveId" clId="{85A0DA9B-60C7-41C2-93F0-7B375D5C6269}" dt="2021-06-29T01:58:11.674" v="530" actId="1076"/>
      <pc:docMkLst>
        <pc:docMk/>
      </pc:docMkLst>
      <pc:sldChg chg="modTransition modAnim">
        <pc:chgData name="Vítor" userId="f576c5e6de15638f" providerId="LiveId" clId="{85A0DA9B-60C7-41C2-93F0-7B375D5C6269}" dt="2021-06-28T20:47:39.903" v="175"/>
        <pc:sldMkLst>
          <pc:docMk/>
          <pc:sldMk cId="0" sldId="256"/>
        </pc:sldMkLst>
      </pc:sldChg>
      <pc:sldChg chg="modSp mod modTransition">
        <pc:chgData name="Vítor" userId="f576c5e6de15638f" providerId="LiveId" clId="{85A0DA9B-60C7-41C2-93F0-7B375D5C6269}" dt="2021-06-28T22:56:24.714" v="486" actId="12"/>
        <pc:sldMkLst>
          <pc:docMk/>
          <pc:sldMk cId="0" sldId="257"/>
        </pc:sldMkLst>
        <pc:spChg chg="mod">
          <ac:chgData name="Vítor" userId="f576c5e6de15638f" providerId="LiveId" clId="{85A0DA9B-60C7-41C2-93F0-7B375D5C6269}" dt="2021-06-28T22:56:24.714" v="486" actId="12"/>
          <ac:spMkLst>
            <pc:docMk/>
            <pc:sldMk cId="0" sldId="257"/>
            <ac:spMk id="193" creationId="{00000000-0000-0000-0000-000000000000}"/>
          </ac:spMkLst>
        </pc:spChg>
      </pc:sldChg>
      <pc:sldChg chg="modSp mod modTransition">
        <pc:chgData name="Vítor" userId="f576c5e6de15638f" providerId="LiveId" clId="{85A0DA9B-60C7-41C2-93F0-7B375D5C6269}" dt="2021-06-28T22:56:38.428" v="487" actId="12"/>
        <pc:sldMkLst>
          <pc:docMk/>
          <pc:sldMk cId="632010480" sldId="295"/>
        </pc:sldMkLst>
        <pc:spChg chg="mod">
          <ac:chgData name="Vítor" userId="f576c5e6de15638f" providerId="LiveId" clId="{85A0DA9B-60C7-41C2-93F0-7B375D5C6269}" dt="2021-06-28T20:47:05.570" v="162" actId="1036"/>
          <ac:spMkLst>
            <pc:docMk/>
            <pc:sldMk cId="632010480" sldId="295"/>
            <ac:spMk id="4" creationId="{F83A9ACF-E4C1-4D02-B5B2-7355DA8D062A}"/>
          </ac:spMkLst>
        </pc:spChg>
        <pc:spChg chg="mod">
          <ac:chgData name="Vítor" userId="f576c5e6de15638f" providerId="LiveId" clId="{85A0DA9B-60C7-41C2-93F0-7B375D5C6269}" dt="2021-06-28T22:56:38.428" v="487" actId="12"/>
          <ac:spMkLst>
            <pc:docMk/>
            <pc:sldMk cId="632010480" sldId="295"/>
            <ac:spMk id="22" creationId="{F144C41A-FFD9-4AB7-99B0-564F2365FAE0}"/>
          </ac:spMkLst>
        </pc:spChg>
      </pc:sldChg>
      <pc:sldChg chg="modSp mod">
        <pc:chgData name="Vítor" userId="f576c5e6de15638f" providerId="LiveId" clId="{85A0DA9B-60C7-41C2-93F0-7B375D5C6269}" dt="2021-06-28T22:56:56.130" v="488" actId="12"/>
        <pc:sldMkLst>
          <pc:docMk/>
          <pc:sldMk cId="2162457462" sldId="297"/>
        </pc:sldMkLst>
        <pc:spChg chg="mod">
          <ac:chgData name="Vítor" userId="f576c5e6de15638f" providerId="LiveId" clId="{85A0DA9B-60C7-41C2-93F0-7B375D5C6269}" dt="2021-06-28T22:56:56.130" v="488" actId="12"/>
          <ac:spMkLst>
            <pc:docMk/>
            <pc:sldMk cId="2162457462" sldId="297"/>
            <ac:spMk id="9" creationId="{2E791B9D-D3D3-475A-A3BD-B6FA81455B6F}"/>
          </ac:spMkLst>
        </pc:spChg>
      </pc:sldChg>
      <pc:sldChg chg="modSp mod">
        <pc:chgData name="Vítor" userId="f576c5e6de15638f" providerId="LiveId" clId="{85A0DA9B-60C7-41C2-93F0-7B375D5C6269}" dt="2021-06-28T22:57:17.523" v="490" actId="12"/>
        <pc:sldMkLst>
          <pc:docMk/>
          <pc:sldMk cId="519147395" sldId="298"/>
        </pc:sldMkLst>
        <pc:spChg chg="mod">
          <ac:chgData name="Vítor" userId="f576c5e6de15638f" providerId="LiveId" clId="{85A0DA9B-60C7-41C2-93F0-7B375D5C6269}" dt="2021-06-28T22:57:17.523" v="490" actId="12"/>
          <ac:spMkLst>
            <pc:docMk/>
            <pc:sldMk cId="519147395" sldId="298"/>
            <ac:spMk id="9" creationId="{2E791B9D-D3D3-475A-A3BD-B6FA81455B6F}"/>
          </ac:spMkLst>
        </pc:spChg>
      </pc:sldChg>
      <pc:sldChg chg="modSp mod">
        <pc:chgData name="Vítor" userId="f576c5e6de15638f" providerId="LiveId" clId="{85A0DA9B-60C7-41C2-93F0-7B375D5C6269}" dt="2021-06-29T00:41:29.317" v="518" actId="20577"/>
        <pc:sldMkLst>
          <pc:docMk/>
          <pc:sldMk cId="3809390425" sldId="299"/>
        </pc:sldMkLst>
        <pc:spChg chg="mod">
          <ac:chgData name="Vítor" userId="f576c5e6de15638f" providerId="LiveId" clId="{85A0DA9B-60C7-41C2-93F0-7B375D5C6269}" dt="2021-06-29T00:41:29.317" v="518" actId="20577"/>
          <ac:spMkLst>
            <pc:docMk/>
            <pc:sldMk cId="3809390425" sldId="299"/>
            <ac:spMk id="3" creationId="{089CA72D-63B4-444F-938D-064F09F41CBF}"/>
          </ac:spMkLst>
        </pc:spChg>
        <pc:spChg chg="mod">
          <ac:chgData name="Vítor" userId="f576c5e6de15638f" providerId="LiveId" clId="{85A0DA9B-60C7-41C2-93F0-7B375D5C6269}" dt="2021-06-28T22:57:54.900" v="496" actId="12"/>
          <ac:spMkLst>
            <pc:docMk/>
            <pc:sldMk cId="3809390425" sldId="299"/>
            <ac:spMk id="10" creationId="{82C46470-7BBD-4246-B2BF-F180E59E5F4F}"/>
          </ac:spMkLst>
        </pc:spChg>
      </pc:sldChg>
      <pc:sldChg chg="addSp delSp modSp mod addAnim delAnim modAnim">
        <pc:chgData name="Vítor" userId="f576c5e6de15638f" providerId="LiveId" clId="{85A0DA9B-60C7-41C2-93F0-7B375D5C6269}" dt="2021-06-29T01:58:11.674" v="530" actId="1076"/>
        <pc:sldMkLst>
          <pc:docMk/>
          <pc:sldMk cId="307391328" sldId="302"/>
        </pc:sldMkLst>
        <pc:spChg chg="del">
          <ac:chgData name="Vítor" userId="f576c5e6de15638f" providerId="LiveId" clId="{85A0DA9B-60C7-41C2-93F0-7B375D5C6269}" dt="2021-06-28T17:24:12.603" v="17" actId="478"/>
          <ac:spMkLst>
            <pc:docMk/>
            <pc:sldMk cId="307391328" sldId="302"/>
            <ac:spMk id="7" creationId="{79501024-5F3B-4F93-B429-3F5D464A6C03}"/>
          </ac:spMkLst>
        </pc:spChg>
        <pc:picChg chg="add del mod">
          <ac:chgData name="Vítor" userId="f576c5e6de15638f" providerId="LiveId" clId="{85A0DA9B-60C7-41C2-93F0-7B375D5C6269}" dt="2021-06-29T01:19:34.710" v="524" actId="478"/>
          <ac:picMkLst>
            <pc:docMk/>
            <pc:sldMk cId="307391328" sldId="302"/>
            <ac:picMk id="2" creationId="{4F56A6D1-8602-4853-BAC4-3A814B4653F5}"/>
          </ac:picMkLst>
        </pc:picChg>
        <pc:picChg chg="add del mod">
          <ac:chgData name="Vítor" userId="f576c5e6de15638f" providerId="LiveId" clId="{85A0DA9B-60C7-41C2-93F0-7B375D5C6269}" dt="2021-06-28T17:33:58.667" v="21" actId="478"/>
          <ac:picMkLst>
            <pc:docMk/>
            <pc:sldMk cId="307391328" sldId="302"/>
            <ac:picMk id="2" creationId="{D6DBE530-15E0-4EB2-905F-DDD6F2078B04}"/>
          </ac:picMkLst>
        </pc:picChg>
        <pc:picChg chg="add del mod">
          <ac:chgData name="Vítor" userId="f576c5e6de15638f" providerId="LiveId" clId="{85A0DA9B-60C7-41C2-93F0-7B375D5C6269}" dt="2021-06-28T17:34:58.304" v="27" actId="478"/>
          <ac:picMkLst>
            <pc:docMk/>
            <pc:sldMk cId="307391328" sldId="302"/>
            <ac:picMk id="3" creationId="{6293C114-20CF-47A8-8E45-FD823A13F604}"/>
          </ac:picMkLst>
        </pc:picChg>
        <pc:picChg chg="add del mod">
          <ac:chgData name="Vítor" userId="f576c5e6de15638f" providerId="LiveId" clId="{85A0DA9B-60C7-41C2-93F0-7B375D5C6269}" dt="2021-06-29T01:58:09.825" v="529" actId="478"/>
          <ac:picMkLst>
            <pc:docMk/>
            <pc:sldMk cId="307391328" sldId="302"/>
            <ac:picMk id="3" creationId="{98FDDE12-6481-442C-9638-3830968C4B7E}"/>
          </ac:picMkLst>
        </pc:picChg>
        <pc:picChg chg="add mod">
          <ac:chgData name="Vítor" userId="f576c5e6de15638f" providerId="LiveId" clId="{85A0DA9B-60C7-41C2-93F0-7B375D5C6269}" dt="2021-06-29T01:58:11.674" v="530" actId="1076"/>
          <ac:picMkLst>
            <pc:docMk/>
            <pc:sldMk cId="307391328" sldId="302"/>
            <ac:picMk id="7" creationId="{3FC3ADF1-EC2B-4183-A5F7-019F0E42F601}"/>
          </ac:picMkLst>
        </pc:picChg>
        <pc:picChg chg="add del mod">
          <ac:chgData name="Vítor" userId="f576c5e6de15638f" providerId="LiveId" clId="{85A0DA9B-60C7-41C2-93F0-7B375D5C6269}" dt="2021-06-28T17:43:41.795" v="31" actId="478"/>
          <ac:picMkLst>
            <pc:docMk/>
            <pc:sldMk cId="307391328" sldId="302"/>
            <ac:picMk id="8" creationId="{316B7CA3-1F62-4904-BE67-EBE2CCED49C6}"/>
          </ac:picMkLst>
        </pc:picChg>
        <pc:picChg chg="add mod">
          <ac:chgData name="Vítor" userId="f576c5e6de15638f" providerId="LiveId" clId="{85A0DA9B-60C7-41C2-93F0-7B375D5C6269}" dt="2021-06-28T17:43:47.474" v="33"/>
          <ac:picMkLst>
            <pc:docMk/>
            <pc:sldMk cId="307391328" sldId="302"/>
            <ac:picMk id="9" creationId="{ECC203AC-4B94-4547-A09B-B7AEFEABC2BE}"/>
          </ac:picMkLst>
        </pc:picChg>
        <pc:picChg chg="add del mod">
          <ac:chgData name="Vítor" userId="f576c5e6de15638f" providerId="LiveId" clId="{85A0DA9B-60C7-41C2-93F0-7B375D5C6269}" dt="2021-06-28T17:44:24.199" v="37" actId="478"/>
          <ac:picMkLst>
            <pc:docMk/>
            <pc:sldMk cId="307391328" sldId="302"/>
            <ac:picMk id="10" creationId="{28358718-4D8B-4FF7-8BEA-C64469ABAEEE}"/>
          </ac:picMkLst>
        </pc:picChg>
        <pc:picChg chg="add del mod">
          <ac:chgData name="Vítor" userId="f576c5e6de15638f" providerId="LiveId" clId="{85A0DA9B-60C7-41C2-93F0-7B375D5C6269}" dt="2021-06-28T23:24:13.206" v="515" actId="478"/>
          <ac:picMkLst>
            <pc:docMk/>
            <pc:sldMk cId="307391328" sldId="302"/>
            <ac:picMk id="11" creationId="{09FFBC06-5E1B-4D8D-8418-CFDA0F10B3CB}"/>
          </ac:picMkLst>
        </pc:picChg>
      </pc:sldChg>
      <pc:sldChg chg="modSp mod">
        <pc:chgData name="Vítor" userId="f576c5e6de15638f" providerId="LiveId" clId="{85A0DA9B-60C7-41C2-93F0-7B375D5C6269}" dt="2021-06-28T22:58:14.366" v="499" actId="12"/>
        <pc:sldMkLst>
          <pc:docMk/>
          <pc:sldMk cId="1696129300" sldId="303"/>
        </pc:sldMkLst>
        <pc:spChg chg="mod">
          <ac:chgData name="Vítor" userId="f576c5e6de15638f" providerId="LiveId" clId="{85A0DA9B-60C7-41C2-93F0-7B375D5C6269}" dt="2021-06-28T22:58:14.366" v="499" actId="12"/>
          <ac:spMkLst>
            <pc:docMk/>
            <pc:sldMk cId="1696129300" sldId="303"/>
            <ac:spMk id="21" creationId="{C2CD3A92-2BA9-4A13-98D1-CB6E0A38FAA6}"/>
          </ac:spMkLst>
        </pc:spChg>
      </pc:sldChg>
      <pc:sldChg chg="addSp delSp modSp mod">
        <pc:chgData name="Vítor" userId="f576c5e6de15638f" providerId="LiveId" clId="{85A0DA9B-60C7-41C2-93F0-7B375D5C6269}" dt="2021-06-28T20:28:41.342" v="85" actId="1037"/>
        <pc:sldMkLst>
          <pc:docMk/>
          <pc:sldMk cId="472207406" sldId="304"/>
        </pc:sldMkLst>
        <pc:picChg chg="del">
          <ac:chgData name="Vítor" userId="f576c5e6de15638f" providerId="LiveId" clId="{85A0DA9B-60C7-41C2-93F0-7B375D5C6269}" dt="2021-06-28T20:26:36.800" v="56" actId="478"/>
          <ac:picMkLst>
            <pc:docMk/>
            <pc:sldMk cId="472207406" sldId="304"/>
            <ac:picMk id="3" creationId="{1FB5FDDC-42E4-4053-89E4-9F5FCADE9633}"/>
          </ac:picMkLst>
        </pc:picChg>
        <pc:picChg chg="add mod">
          <ac:chgData name="Vítor" userId="f576c5e6de15638f" providerId="LiveId" clId="{85A0DA9B-60C7-41C2-93F0-7B375D5C6269}" dt="2021-06-28T20:28:20.012" v="76" actId="1076"/>
          <ac:picMkLst>
            <pc:docMk/>
            <pc:sldMk cId="472207406" sldId="304"/>
            <ac:picMk id="5" creationId="{6EE944A7-5747-4B97-9AAF-E7ABAB1CE06F}"/>
          </ac:picMkLst>
        </pc:picChg>
        <pc:picChg chg="del">
          <ac:chgData name="Vítor" userId="f576c5e6de15638f" providerId="LiveId" clId="{85A0DA9B-60C7-41C2-93F0-7B375D5C6269}" dt="2021-06-28T20:26:35.536" v="54" actId="478"/>
          <ac:picMkLst>
            <pc:docMk/>
            <pc:sldMk cId="472207406" sldId="304"/>
            <ac:picMk id="6" creationId="{CAFC270E-A6E3-4814-A708-7F5CE71B3EAF}"/>
          </ac:picMkLst>
        </pc:picChg>
        <pc:picChg chg="del">
          <ac:chgData name="Vítor" userId="f576c5e6de15638f" providerId="LiveId" clId="{85A0DA9B-60C7-41C2-93F0-7B375D5C6269}" dt="2021-06-28T20:26:36.126" v="55" actId="478"/>
          <ac:picMkLst>
            <pc:docMk/>
            <pc:sldMk cId="472207406" sldId="304"/>
            <ac:picMk id="9" creationId="{A51973D9-352F-45C5-B07F-948F2A247CE7}"/>
          </ac:picMkLst>
        </pc:picChg>
        <pc:picChg chg="add mod">
          <ac:chgData name="Vítor" userId="f576c5e6de15638f" providerId="LiveId" clId="{85A0DA9B-60C7-41C2-93F0-7B375D5C6269}" dt="2021-06-28T20:28:38.079" v="83" actId="1038"/>
          <ac:picMkLst>
            <pc:docMk/>
            <pc:sldMk cId="472207406" sldId="304"/>
            <ac:picMk id="10" creationId="{0D4EF49E-7D6E-46AB-9687-196D5870FD93}"/>
          </ac:picMkLst>
        </pc:picChg>
        <pc:picChg chg="add mod ord">
          <ac:chgData name="Vítor" userId="f576c5e6de15638f" providerId="LiveId" clId="{85A0DA9B-60C7-41C2-93F0-7B375D5C6269}" dt="2021-06-28T20:28:41.342" v="85" actId="1037"/>
          <ac:picMkLst>
            <pc:docMk/>
            <pc:sldMk cId="472207406" sldId="304"/>
            <ac:picMk id="12" creationId="{C56ADBCB-7CB0-49FF-A1E9-F8595BDF5353}"/>
          </ac:picMkLst>
        </pc:picChg>
      </pc:sldChg>
      <pc:sldChg chg="addSp delSp modSp mod">
        <pc:chgData name="Vítor" userId="f576c5e6de15638f" providerId="LiveId" clId="{85A0DA9B-60C7-41C2-93F0-7B375D5C6269}" dt="2021-06-28T20:26:12.065" v="52" actId="1076"/>
        <pc:sldMkLst>
          <pc:docMk/>
          <pc:sldMk cId="431058202" sldId="305"/>
        </pc:sldMkLst>
        <pc:graphicFrameChg chg="add mod">
          <ac:chgData name="Vítor" userId="f576c5e6de15638f" providerId="LiveId" clId="{85A0DA9B-60C7-41C2-93F0-7B375D5C6269}" dt="2021-06-28T20:25:37.313" v="41"/>
          <ac:graphicFrameMkLst>
            <pc:docMk/>
            <pc:sldMk cId="431058202" sldId="305"/>
            <ac:graphicFrameMk id="11" creationId="{E6F193A0-F7AD-4227-8EA2-CD3568440624}"/>
          </ac:graphicFrameMkLst>
        </pc:graphicFrameChg>
        <pc:picChg chg="add del">
          <ac:chgData name="Vítor" userId="f576c5e6de15638f" providerId="LiveId" clId="{85A0DA9B-60C7-41C2-93F0-7B375D5C6269}" dt="2021-06-28T20:26:09.001" v="51" actId="478"/>
          <ac:picMkLst>
            <pc:docMk/>
            <pc:sldMk cId="431058202" sldId="305"/>
            <ac:picMk id="3" creationId="{78472424-4DA5-4534-8220-3208A93220C4}"/>
          </ac:picMkLst>
        </pc:picChg>
        <pc:picChg chg="add mod">
          <ac:chgData name="Vítor" userId="f576c5e6de15638f" providerId="LiveId" clId="{85A0DA9B-60C7-41C2-93F0-7B375D5C6269}" dt="2021-06-28T20:26:12.065" v="52" actId="1076"/>
          <ac:picMkLst>
            <pc:docMk/>
            <pc:sldMk cId="431058202" sldId="305"/>
            <ac:picMk id="5" creationId="{BD3C5B84-EE5F-4065-82DE-D82B0211612C}"/>
          </ac:picMkLst>
        </pc:picChg>
      </pc:sldChg>
      <pc:sldChg chg="modSp mod">
        <pc:chgData name="Vítor" userId="f576c5e6de15638f" providerId="LiveId" clId="{85A0DA9B-60C7-41C2-93F0-7B375D5C6269}" dt="2021-06-28T22:58:34.512" v="503" actId="12"/>
        <pc:sldMkLst>
          <pc:docMk/>
          <pc:sldMk cId="1245513848" sldId="306"/>
        </pc:sldMkLst>
        <pc:spChg chg="mod">
          <ac:chgData name="Vítor" userId="f576c5e6de15638f" providerId="LiveId" clId="{85A0DA9B-60C7-41C2-93F0-7B375D5C6269}" dt="2021-06-28T22:30:19.343" v="185" actId="20577"/>
          <ac:spMkLst>
            <pc:docMk/>
            <pc:sldMk cId="1245513848" sldId="306"/>
            <ac:spMk id="7" creationId="{8CC73C45-C84C-4F6D-8F77-ACEC80A60E1E}"/>
          </ac:spMkLst>
        </pc:spChg>
        <pc:spChg chg="mod">
          <ac:chgData name="Vítor" userId="f576c5e6de15638f" providerId="LiveId" clId="{85A0DA9B-60C7-41C2-93F0-7B375D5C6269}" dt="2021-06-28T22:58:34.512" v="503" actId="12"/>
          <ac:spMkLst>
            <pc:docMk/>
            <pc:sldMk cId="1245513848" sldId="306"/>
            <ac:spMk id="10" creationId="{759DA2E7-1A81-4C50-AA1B-AB3B648761F5}"/>
          </ac:spMkLst>
        </pc:spChg>
      </pc:sldChg>
      <pc:sldChg chg="addSp delSp modSp mod">
        <pc:chgData name="Vítor" userId="f576c5e6de15638f" providerId="LiveId" clId="{85A0DA9B-60C7-41C2-93F0-7B375D5C6269}" dt="2021-06-28T22:58:42.213" v="504" actId="12"/>
        <pc:sldMkLst>
          <pc:docMk/>
          <pc:sldMk cId="3362202078" sldId="307"/>
        </pc:sldMkLst>
        <pc:spChg chg="mod">
          <ac:chgData name="Vítor" userId="f576c5e6de15638f" providerId="LiveId" clId="{85A0DA9B-60C7-41C2-93F0-7B375D5C6269}" dt="2021-06-28T22:58:42.213" v="504" actId="12"/>
          <ac:spMkLst>
            <pc:docMk/>
            <pc:sldMk cId="3362202078" sldId="307"/>
            <ac:spMk id="7" creationId="{A22B0F54-583D-4000-AA24-A8DBDE58E638}"/>
          </ac:spMkLst>
        </pc:spChg>
        <pc:picChg chg="add del mod">
          <ac:chgData name="Vítor" userId="f576c5e6de15638f" providerId="LiveId" clId="{85A0DA9B-60C7-41C2-93F0-7B375D5C6269}" dt="2021-06-28T17:08:55.505" v="6" actId="478"/>
          <ac:picMkLst>
            <pc:docMk/>
            <pc:sldMk cId="3362202078" sldId="307"/>
            <ac:picMk id="3" creationId="{827580FD-5218-42BE-A958-99758A29936D}"/>
          </ac:picMkLst>
        </pc:picChg>
        <pc:picChg chg="add del mod">
          <ac:chgData name="Vítor" userId="f576c5e6de15638f" providerId="LiveId" clId="{85A0DA9B-60C7-41C2-93F0-7B375D5C6269}" dt="2021-06-28T22:50:47.953" v="199" actId="21"/>
          <ac:picMkLst>
            <pc:docMk/>
            <pc:sldMk cId="3362202078" sldId="307"/>
            <ac:picMk id="16" creationId="{7C86B142-00F4-44EB-AF17-0FFED4153977}"/>
          </ac:picMkLst>
        </pc:picChg>
      </pc:sldChg>
      <pc:sldChg chg="addSp delSp modSp new mod modNotes">
        <pc:chgData name="Vítor" userId="f576c5e6de15638f" providerId="LiveId" clId="{85A0DA9B-60C7-41C2-93F0-7B375D5C6269}" dt="2021-06-28T22:58:49.531" v="505" actId="12"/>
        <pc:sldMkLst>
          <pc:docMk/>
          <pc:sldMk cId="1551466714" sldId="308"/>
        </pc:sldMkLst>
        <pc:spChg chg="del">
          <ac:chgData name="Vítor" userId="f576c5e6de15638f" providerId="LiveId" clId="{85A0DA9B-60C7-41C2-93F0-7B375D5C6269}" dt="2021-06-28T22:51:16.047" v="206" actId="478"/>
          <ac:spMkLst>
            <pc:docMk/>
            <pc:sldMk cId="1551466714" sldId="308"/>
            <ac:spMk id="2" creationId="{07DC78E4-49BD-406F-8071-6C2DB6EBE910}"/>
          </ac:spMkLst>
        </pc:spChg>
        <pc:spChg chg="del">
          <ac:chgData name="Vítor" userId="f576c5e6de15638f" providerId="LiveId" clId="{85A0DA9B-60C7-41C2-93F0-7B375D5C6269}" dt="2021-06-28T22:50:55.460" v="202" actId="478"/>
          <ac:spMkLst>
            <pc:docMk/>
            <pc:sldMk cId="1551466714" sldId="308"/>
            <ac:spMk id="3" creationId="{4E7640BA-5C7C-416B-A243-F5114802C2D5}"/>
          </ac:spMkLst>
        </pc:spChg>
        <pc:spChg chg="add mod">
          <ac:chgData name="Vítor" userId="f576c5e6de15638f" providerId="LiveId" clId="{85A0DA9B-60C7-41C2-93F0-7B375D5C6269}" dt="2021-06-28T22:58:49.531" v="505" actId="12"/>
          <ac:spMkLst>
            <pc:docMk/>
            <pc:sldMk cId="1551466714" sldId="308"/>
            <ac:spMk id="6" creationId="{25ACBCB0-BB91-4A2E-808B-8686BF626EAC}"/>
          </ac:spMkLst>
        </pc:spChg>
        <pc:spChg chg="add del mod">
          <ac:chgData name="Vítor" userId="f576c5e6de15638f" providerId="LiveId" clId="{85A0DA9B-60C7-41C2-93F0-7B375D5C6269}" dt="2021-06-28T22:51:12.888" v="205"/>
          <ac:spMkLst>
            <pc:docMk/>
            <pc:sldMk cId="1551466714" sldId="308"/>
            <ac:spMk id="7" creationId="{ABA512A9-B8DB-4F10-8D87-6B809209B472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9" creationId="{B646A6A9-4FC7-45AB-BA15-556F97B38B73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0" creationId="{CEA3BFBD-01C4-46DA-9C04-8609F0568723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1" creationId="{D887830C-1BA2-4E3B-8E7D-6E8920C372E8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2" creationId="{2A8B51CE-7296-40D0-93A5-5588EF461D9E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3" creationId="{6D6756C1-13FE-45F9-916B-6BA86A7856A0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4" creationId="{C9BBA090-743A-404B-BB41-7AA0B770341B}"/>
          </ac:spMkLst>
        </pc:spChg>
        <pc:spChg chg="mod">
          <ac:chgData name="Vítor" userId="f576c5e6de15638f" providerId="LiveId" clId="{85A0DA9B-60C7-41C2-93F0-7B375D5C6269}" dt="2021-06-28T22:51:11.130" v="204"/>
          <ac:spMkLst>
            <pc:docMk/>
            <pc:sldMk cId="1551466714" sldId="308"/>
            <ac:spMk id="15" creationId="{DDFA2E6B-78BA-43AA-97CC-6B3974CD5E43}"/>
          </ac:spMkLst>
        </pc:spChg>
        <pc:spChg chg="add mod">
          <ac:chgData name="Vítor" userId="f576c5e6de15638f" providerId="LiveId" clId="{85A0DA9B-60C7-41C2-93F0-7B375D5C6269}" dt="2021-06-28T22:51:22.294" v="224" actId="20577"/>
          <ac:spMkLst>
            <pc:docMk/>
            <pc:sldMk cId="1551466714" sldId="308"/>
            <ac:spMk id="16" creationId="{655ED757-D83F-4A26-B815-9647A340C350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18" creationId="{02766BC3-F4FF-4C00-9C53-E6C77AAE0971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19" creationId="{1C3C6C97-3B0B-4887-8362-C5D0FFDD2F17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20" creationId="{C0774BE5-0A2A-4BF8-AC22-A7D1B8998506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21" creationId="{EA415D19-55CE-493B-8804-3ECC15ED81E0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22" creationId="{754824C4-9F32-421B-9686-E99143FBEC11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23" creationId="{CDD7E2F1-6EF1-41A0-B0B4-232D82EE2228}"/>
          </ac:spMkLst>
        </pc:spChg>
        <pc:spChg chg="mod">
          <ac:chgData name="Vítor" userId="f576c5e6de15638f" providerId="LiveId" clId="{85A0DA9B-60C7-41C2-93F0-7B375D5C6269}" dt="2021-06-28T22:51:16.417" v="207"/>
          <ac:spMkLst>
            <pc:docMk/>
            <pc:sldMk cId="1551466714" sldId="308"/>
            <ac:spMk id="24" creationId="{B012B6B7-4F45-415A-9C1E-611D1A27BE08}"/>
          </ac:spMkLst>
        </pc:spChg>
        <pc:spChg chg="mod">
          <ac:chgData name="Vítor" userId="f576c5e6de15638f" providerId="LiveId" clId="{85A0DA9B-60C7-41C2-93F0-7B375D5C6269}" dt="2021-06-28T22:52:40.862" v="225"/>
          <ac:spMkLst>
            <pc:docMk/>
            <pc:sldMk cId="1551466714" sldId="308"/>
            <ac:spMk id="26" creationId="{5ABCC5ED-1D80-4DCA-B629-932B616DC18F}"/>
          </ac:spMkLst>
        </pc:spChg>
        <pc:spChg chg="mod">
          <ac:chgData name="Vítor" userId="f576c5e6de15638f" providerId="LiveId" clId="{85A0DA9B-60C7-41C2-93F0-7B375D5C6269}" dt="2021-06-28T22:52:40.862" v="225"/>
          <ac:spMkLst>
            <pc:docMk/>
            <pc:sldMk cId="1551466714" sldId="308"/>
            <ac:spMk id="27" creationId="{51D9EF5C-FACE-4809-8D77-89152216BA5E}"/>
          </ac:spMkLst>
        </pc:spChg>
        <pc:spChg chg="mod">
          <ac:chgData name="Vítor" userId="f576c5e6de15638f" providerId="LiveId" clId="{85A0DA9B-60C7-41C2-93F0-7B375D5C6269}" dt="2021-06-28T22:52:40.862" v="225"/>
          <ac:spMkLst>
            <pc:docMk/>
            <pc:sldMk cId="1551466714" sldId="308"/>
            <ac:spMk id="28" creationId="{A718FA69-9D36-4213-99BA-103974027356}"/>
          </ac:spMkLst>
        </pc:spChg>
        <pc:grpChg chg="add del mod">
          <ac:chgData name="Vítor" userId="f576c5e6de15638f" providerId="LiveId" clId="{85A0DA9B-60C7-41C2-93F0-7B375D5C6269}" dt="2021-06-28T22:51:12.888" v="205"/>
          <ac:grpSpMkLst>
            <pc:docMk/>
            <pc:sldMk cId="1551466714" sldId="308"/>
            <ac:grpSpMk id="8" creationId="{628C0F26-6DE8-4A2A-A8D0-C2EA399B28E9}"/>
          </ac:grpSpMkLst>
        </pc:grpChg>
        <pc:grpChg chg="add del mod">
          <ac:chgData name="Vítor" userId="f576c5e6de15638f" providerId="LiveId" clId="{85A0DA9B-60C7-41C2-93F0-7B375D5C6269}" dt="2021-06-28T22:52:55.027" v="228" actId="478"/>
          <ac:grpSpMkLst>
            <pc:docMk/>
            <pc:sldMk cId="1551466714" sldId="308"/>
            <ac:grpSpMk id="17" creationId="{A4FFD771-C8A0-4E88-8F3D-0BC5AC0E6506}"/>
          </ac:grpSpMkLst>
        </pc:grpChg>
        <pc:grpChg chg="add mod">
          <ac:chgData name="Vítor" userId="f576c5e6de15638f" providerId="LiveId" clId="{85A0DA9B-60C7-41C2-93F0-7B375D5C6269}" dt="2021-06-28T22:52:49.194" v="226" actId="1076"/>
          <ac:grpSpMkLst>
            <pc:docMk/>
            <pc:sldMk cId="1551466714" sldId="308"/>
            <ac:grpSpMk id="25" creationId="{12BB3A9D-A6A8-48BD-B5BD-12F1E871BBED}"/>
          </ac:grpSpMkLst>
        </pc:grpChg>
        <pc:picChg chg="add mod">
          <ac:chgData name="Vítor" userId="f576c5e6de15638f" providerId="LiveId" clId="{85A0DA9B-60C7-41C2-93F0-7B375D5C6269}" dt="2021-06-28T22:53:11.747" v="229" actId="1076"/>
          <ac:picMkLst>
            <pc:docMk/>
            <pc:sldMk cId="1551466714" sldId="308"/>
            <ac:picMk id="5" creationId="{BB3801BF-A313-47DA-A1FF-81E5A23D11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80809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397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x3AmaiCQ3V216hDE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166253" y="1090800"/>
            <a:ext cx="6158346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AVATARES INTELIGENTES DE ASSISTÊNCIA A IDOSOS</a:t>
            </a:r>
            <a:endParaRPr dirty="0"/>
          </a:p>
        </p:txBody>
      </p:sp>
      <p:pic>
        <p:nvPicPr>
          <p:cNvPr id="3" name="Imagem 2" descr="Uma imagem com pessoa, interior, jovem, pose&#10;&#10;Descrição gerada automaticamente">
            <a:extLst>
              <a:ext uri="{FF2B5EF4-FFF2-40B4-BE49-F238E27FC236}">
                <a16:creationId xmlns:a16="http://schemas.microsoft.com/office/drawing/2014/main" id="{B9F5E43A-3A3B-4366-8BA0-C40941F1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278" y="2001980"/>
            <a:ext cx="1412469" cy="214077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B9375F-8A7E-4A1E-9CB6-01868EB4C904}"/>
              </a:ext>
            </a:extLst>
          </p:cNvPr>
          <p:cNvSpPr txBox="1"/>
          <p:nvPr/>
        </p:nvSpPr>
        <p:spPr>
          <a:xfrm>
            <a:off x="0" y="4680689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Vítor Neto – al68717</a:t>
            </a:r>
          </a:p>
          <a:p>
            <a:r>
              <a:rPr lang="pt-PT" sz="1200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Diana Ferreira – al68938</a:t>
            </a:r>
          </a:p>
          <a:p>
            <a:pPr algn="r"/>
            <a:endParaRPr lang="pt-PT" sz="1200" b="1" dirty="0">
              <a:solidFill>
                <a:srgbClr val="3F5378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9C7520EA-7B99-4E23-94AE-07630D1D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871" y="4855760"/>
            <a:ext cx="505692" cy="175804"/>
          </a:xfrm>
          <a:prstGeom prst="rect">
            <a:avLst/>
          </a:prstGeom>
        </p:spPr>
      </p:pic>
      <p:pic>
        <p:nvPicPr>
          <p:cNvPr id="7" name="Imagem 6" descr="Uma imagem com texto, símbolo, ClipArt, gráficos de vetor&#10;&#10;Descrição gerada automaticamente">
            <a:extLst>
              <a:ext uri="{FF2B5EF4-FFF2-40B4-BE49-F238E27FC236}">
                <a16:creationId xmlns:a16="http://schemas.microsoft.com/office/drawing/2014/main" id="{8F0B3379-9F41-4898-AE5A-410D0C122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98"/>
          <a:stretch/>
        </p:blipFill>
        <p:spPr>
          <a:xfrm>
            <a:off x="7352467" y="4743075"/>
            <a:ext cx="395109" cy="339804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78C72AEF-004F-4AD6-96A4-E10DED873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684" y="4852054"/>
            <a:ext cx="330166" cy="162237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5EA0997-4C92-4BEF-93DC-B9CF713DC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286" y="4867985"/>
            <a:ext cx="391248" cy="1463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501FC8-198D-4D1C-9940-94E501525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337" y="4875632"/>
            <a:ext cx="807031" cy="13866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593603E-C24F-45A7-A423-6C799D7A3F68}"/>
              </a:ext>
            </a:extLst>
          </p:cNvPr>
          <p:cNvSpPr txBox="1"/>
          <p:nvPr/>
        </p:nvSpPr>
        <p:spPr>
          <a:xfrm>
            <a:off x="0" y="4466076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b="1" dirty="0">
                <a:solidFill>
                  <a:srgbClr val="3F5378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Orientador: Hugo Paredes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89C4EB-046F-43CA-9CE8-DC6DB752D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10</a:t>
            </a:fld>
            <a:endParaRPr lang="pt-PT"/>
          </a:p>
        </p:txBody>
      </p:sp>
      <p:sp>
        <p:nvSpPr>
          <p:cNvPr id="7" name="Google Shape;189;p12">
            <a:extLst>
              <a:ext uri="{FF2B5EF4-FFF2-40B4-BE49-F238E27FC236}">
                <a16:creationId xmlns:a16="http://schemas.microsoft.com/office/drawing/2014/main" id="{8CC73C45-C84C-4F6D-8F77-ACEC80A60E1E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ANÁLISE PÓS-TESTE</a:t>
            </a:r>
          </a:p>
        </p:txBody>
      </p:sp>
      <p:grpSp>
        <p:nvGrpSpPr>
          <p:cNvPr id="18" name="Google Shape;1056;p46">
            <a:extLst>
              <a:ext uri="{FF2B5EF4-FFF2-40B4-BE49-F238E27FC236}">
                <a16:creationId xmlns:a16="http://schemas.microsoft.com/office/drawing/2014/main" id="{3D5977F6-3E48-46C1-83A9-377D44FF51F9}"/>
              </a:ext>
            </a:extLst>
          </p:cNvPr>
          <p:cNvGrpSpPr/>
          <p:nvPr/>
        </p:nvGrpSpPr>
        <p:grpSpPr>
          <a:xfrm>
            <a:off x="405041" y="654644"/>
            <a:ext cx="333035" cy="241699"/>
            <a:chOff x="3932350" y="3714775"/>
            <a:chExt cx="439650" cy="319075"/>
          </a:xfrm>
        </p:grpSpPr>
        <p:sp>
          <p:nvSpPr>
            <p:cNvPr id="19" name="Google Shape;1057;p46">
              <a:extLst>
                <a:ext uri="{FF2B5EF4-FFF2-40B4-BE49-F238E27FC236}">
                  <a16:creationId xmlns:a16="http://schemas.microsoft.com/office/drawing/2014/main" id="{7C0F09BD-85AC-4821-9558-6BA471CAE7E1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8;p46">
              <a:extLst>
                <a:ext uri="{FF2B5EF4-FFF2-40B4-BE49-F238E27FC236}">
                  <a16:creationId xmlns:a16="http://schemas.microsoft.com/office/drawing/2014/main" id="{E765BF7D-E7C5-4344-B414-84395ECED51A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9;p46">
              <a:extLst>
                <a:ext uri="{FF2B5EF4-FFF2-40B4-BE49-F238E27FC236}">
                  <a16:creationId xmlns:a16="http://schemas.microsoft.com/office/drawing/2014/main" id="{B44D83AB-B7F1-4C75-AC88-76F93541CA4A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0;p46">
              <a:extLst>
                <a:ext uri="{FF2B5EF4-FFF2-40B4-BE49-F238E27FC236}">
                  <a16:creationId xmlns:a16="http://schemas.microsoft.com/office/drawing/2014/main" id="{D7F5DD9F-43FE-485D-9AF7-E749C7B0A6F0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1;p46">
              <a:extLst>
                <a:ext uri="{FF2B5EF4-FFF2-40B4-BE49-F238E27FC236}">
                  <a16:creationId xmlns:a16="http://schemas.microsoft.com/office/drawing/2014/main" id="{9325BA17-CAED-43A6-AE55-3EE24DD5D925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BD3C5B84-EE5F-4065-82DE-D82B0211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1408876"/>
            <a:ext cx="5492750" cy="32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5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89C4EB-046F-43CA-9CE8-DC6DB752D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11</a:t>
            </a:fld>
            <a:endParaRPr lang="pt-PT"/>
          </a:p>
        </p:txBody>
      </p:sp>
      <p:sp>
        <p:nvSpPr>
          <p:cNvPr id="7" name="Google Shape;189;p12">
            <a:extLst>
              <a:ext uri="{FF2B5EF4-FFF2-40B4-BE49-F238E27FC236}">
                <a16:creationId xmlns:a16="http://schemas.microsoft.com/office/drawing/2014/main" id="{8CC73C45-C84C-4F6D-8F77-ACEC80A60E1E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LIMITAÇÕES E RESULTADOS OBTIDOS</a:t>
            </a:r>
          </a:p>
        </p:txBody>
      </p:sp>
      <p:sp>
        <p:nvSpPr>
          <p:cNvPr id="9" name="Google Shape;939;p46">
            <a:extLst>
              <a:ext uri="{FF2B5EF4-FFF2-40B4-BE49-F238E27FC236}">
                <a16:creationId xmlns:a16="http://schemas.microsoft.com/office/drawing/2014/main" id="{E433996C-C1B6-45BF-9507-ED6D2B89727A}"/>
              </a:ext>
            </a:extLst>
          </p:cNvPr>
          <p:cNvSpPr/>
          <p:nvPr/>
        </p:nvSpPr>
        <p:spPr>
          <a:xfrm>
            <a:off x="443332" y="625803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3;p12">
            <a:extLst>
              <a:ext uri="{FF2B5EF4-FFF2-40B4-BE49-F238E27FC236}">
                <a16:creationId xmlns:a16="http://schemas.microsoft.com/office/drawing/2014/main" id="{759DA2E7-1A81-4C50-AA1B-AB3B64876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6" y="1334343"/>
            <a:ext cx="7102904" cy="2515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Limitações: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pt-PT" sz="5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534988" lvl="1" indent="-179388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Falta de suporte da Didimo;</a:t>
            </a:r>
          </a:p>
          <a:p>
            <a:pPr marL="534988" lvl="1" indent="-179388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Animações de fala não funcionais;</a:t>
            </a:r>
          </a:p>
          <a:p>
            <a:pPr marL="534988" lvl="1" indent="-179388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Problemas com os 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scripts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Text-to-Speech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da Didimo, levando ao uso de uma alternativa funcional.</a:t>
            </a:r>
          </a:p>
          <a:p>
            <a:pPr marL="355600" lvl="1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pt-PT" sz="10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Objetivos concluídos</a:t>
            </a:r>
            <a:r>
              <a:rPr lang="pt-P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pt-PT" sz="1600" dirty="0"/>
          </a:p>
        </p:txBody>
      </p:sp>
      <p:pic>
        <p:nvPicPr>
          <p:cNvPr id="3" name="Imagem 2" descr="Uma imagem com texto, pessoa, interior&#10;&#10;Descrição gerada automaticamente">
            <a:extLst>
              <a:ext uri="{FF2B5EF4-FFF2-40B4-BE49-F238E27FC236}">
                <a16:creationId xmlns:a16="http://schemas.microsoft.com/office/drawing/2014/main" id="{07B905EF-4A25-4A22-ADE3-83F0395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76" y="2779908"/>
            <a:ext cx="2961847" cy="197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87334F8-F2BC-4CEE-8654-E307872B6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12</a:t>
            </a:fld>
            <a:endParaRPr lang="pt-PT"/>
          </a:p>
        </p:txBody>
      </p:sp>
      <p:sp>
        <p:nvSpPr>
          <p:cNvPr id="5" name="Google Shape;189;p12">
            <a:extLst>
              <a:ext uri="{FF2B5EF4-FFF2-40B4-BE49-F238E27FC236}">
                <a16:creationId xmlns:a16="http://schemas.microsoft.com/office/drawing/2014/main" id="{BBB17724-BD1D-4065-A4FA-739A935F2E21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CONCLUSÕES</a:t>
            </a:r>
          </a:p>
        </p:txBody>
      </p:sp>
      <p:sp>
        <p:nvSpPr>
          <p:cNvPr id="7" name="Google Shape;193;p12">
            <a:extLst>
              <a:ext uri="{FF2B5EF4-FFF2-40B4-BE49-F238E27FC236}">
                <a16:creationId xmlns:a16="http://schemas.microsoft.com/office/drawing/2014/main" id="{A22B0F54-583D-4000-AA24-A8DBDE58E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7" y="1328850"/>
            <a:ext cx="7102904" cy="2515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Fraqueza nas animações;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Resultado das avaliações positivos;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Facilidade no uso da aplicação;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Considerações finais.</a:t>
            </a: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endParaRPr lang="pt-PT" sz="1600" dirty="0"/>
          </a:p>
        </p:txBody>
      </p:sp>
      <p:grpSp>
        <p:nvGrpSpPr>
          <p:cNvPr id="8" name="Google Shape;919;p46">
            <a:extLst>
              <a:ext uri="{FF2B5EF4-FFF2-40B4-BE49-F238E27FC236}">
                <a16:creationId xmlns:a16="http://schemas.microsoft.com/office/drawing/2014/main" id="{3A313176-1FE0-489B-B842-DA446C1D8FE0}"/>
              </a:ext>
            </a:extLst>
          </p:cNvPr>
          <p:cNvGrpSpPr/>
          <p:nvPr/>
        </p:nvGrpSpPr>
        <p:grpSpPr>
          <a:xfrm>
            <a:off x="394982" y="565813"/>
            <a:ext cx="352389" cy="345022"/>
            <a:chOff x="1236875" y="1623900"/>
            <a:chExt cx="465200" cy="455475"/>
          </a:xfrm>
        </p:grpSpPr>
        <p:sp>
          <p:nvSpPr>
            <p:cNvPr id="9" name="Google Shape;920;p46">
              <a:extLst>
                <a:ext uri="{FF2B5EF4-FFF2-40B4-BE49-F238E27FC236}">
                  <a16:creationId xmlns:a16="http://schemas.microsoft.com/office/drawing/2014/main" id="{1E147575-34D0-4D8B-B913-3CC2A1C7A05D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1;p46">
              <a:extLst>
                <a:ext uri="{FF2B5EF4-FFF2-40B4-BE49-F238E27FC236}">
                  <a16:creationId xmlns:a16="http://schemas.microsoft.com/office/drawing/2014/main" id="{3F512EFD-3CCE-4471-829D-285F7AAE4366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2;p46">
              <a:extLst>
                <a:ext uri="{FF2B5EF4-FFF2-40B4-BE49-F238E27FC236}">
                  <a16:creationId xmlns:a16="http://schemas.microsoft.com/office/drawing/2014/main" id="{7B28BC75-6904-4772-BFC8-0D6F9C3D98A0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3;p46">
              <a:extLst>
                <a:ext uri="{FF2B5EF4-FFF2-40B4-BE49-F238E27FC236}">
                  <a16:creationId xmlns:a16="http://schemas.microsoft.com/office/drawing/2014/main" id="{41102AD3-3029-4AA9-99F4-DD0172F92768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4;p46">
              <a:extLst>
                <a:ext uri="{FF2B5EF4-FFF2-40B4-BE49-F238E27FC236}">
                  <a16:creationId xmlns:a16="http://schemas.microsoft.com/office/drawing/2014/main" id="{1D7FEF6F-F6AB-40A4-9BC3-9A07663CEBCC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5;p46">
              <a:extLst>
                <a:ext uri="{FF2B5EF4-FFF2-40B4-BE49-F238E27FC236}">
                  <a16:creationId xmlns:a16="http://schemas.microsoft.com/office/drawing/2014/main" id="{9EAB8F92-E681-44E9-99E5-8B3AF25E8452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6;p46">
              <a:extLst>
                <a:ext uri="{FF2B5EF4-FFF2-40B4-BE49-F238E27FC236}">
                  <a16:creationId xmlns:a16="http://schemas.microsoft.com/office/drawing/2014/main" id="{7C2376FB-F290-4FAB-ADBE-55E29B2923D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220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101F21-A2DC-4939-BE7E-A056AF26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13</a:t>
            </a:fld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B3801BF-A313-47DA-A1FF-81E5A23D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46" y="2036223"/>
            <a:ext cx="2057400" cy="1705027"/>
          </a:xfrm>
          <a:prstGeom prst="rect">
            <a:avLst/>
          </a:prstGeom>
        </p:spPr>
      </p:pic>
      <p:sp>
        <p:nvSpPr>
          <p:cNvPr id="6" name="Google Shape;193;p12">
            <a:extLst>
              <a:ext uri="{FF2B5EF4-FFF2-40B4-BE49-F238E27FC236}">
                <a16:creationId xmlns:a16="http://schemas.microsoft.com/office/drawing/2014/main" id="{25ACBCB0-BB91-4A2E-808B-8686BF626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7" y="1328850"/>
            <a:ext cx="7102904" cy="2515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Ultrapassar todas as limitações que surgiram no desenvolvimento da aplicação;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Acrescentar mais comandos de voz;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Melhorar a interface da aplicação; 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Aplicar modificações sugeridas pelos idosos.</a:t>
            </a:r>
          </a:p>
        </p:txBody>
      </p:sp>
      <p:sp>
        <p:nvSpPr>
          <p:cNvPr id="16" name="Google Shape;189;p12">
            <a:extLst>
              <a:ext uri="{FF2B5EF4-FFF2-40B4-BE49-F238E27FC236}">
                <a16:creationId xmlns:a16="http://schemas.microsoft.com/office/drawing/2014/main" id="{655ED757-D83F-4A26-B815-9647A340C350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TRABALHO FUTURO</a:t>
            </a:r>
          </a:p>
        </p:txBody>
      </p:sp>
      <p:grpSp>
        <p:nvGrpSpPr>
          <p:cNvPr id="25" name="Google Shape;1048;p46">
            <a:extLst>
              <a:ext uri="{FF2B5EF4-FFF2-40B4-BE49-F238E27FC236}">
                <a16:creationId xmlns:a16="http://schemas.microsoft.com/office/drawing/2014/main" id="{12BB3A9D-A6A8-48BD-B5BD-12F1E871BBED}"/>
              </a:ext>
            </a:extLst>
          </p:cNvPr>
          <p:cNvGrpSpPr/>
          <p:nvPr/>
        </p:nvGrpSpPr>
        <p:grpSpPr>
          <a:xfrm>
            <a:off x="408815" y="624851"/>
            <a:ext cx="324721" cy="266602"/>
            <a:chOff x="2599525" y="3688600"/>
            <a:chExt cx="428675" cy="351950"/>
          </a:xfrm>
        </p:grpSpPr>
        <p:sp>
          <p:nvSpPr>
            <p:cNvPr id="26" name="Google Shape;1049;p46">
              <a:extLst>
                <a:ext uri="{FF2B5EF4-FFF2-40B4-BE49-F238E27FC236}">
                  <a16:creationId xmlns:a16="http://schemas.microsoft.com/office/drawing/2014/main" id="{5ABCC5ED-1D80-4DCA-B629-932B616DC18F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0;p46">
              <a:extLst>
                <a:ext uri="{FF2B5EF4-FFF2-40B4-BE49-F238E27FC236}">
                  <a16:creationId xmlns:a16="http://schemas.microsoft.com/office/drawing/2014/main" id="{51D9EF5C-FACE-4809-8D77-89152216BA5E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1;p46">
              <a:extLst>
                <a:ext uri="{FF2B5EF4-FFF2-40B4-BE49-F238E27FC236}">
                  <a16:creationId xmlns:a16="http://schemas.microsoft.com/office/drawing/2014/main" id="{A718FA69-9D36-4213-99BA-103974027356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146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51445" y="1377427"/>
            <a:ext cx="7926795" cy="1477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Rápido desenvolvimento tecnológico;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Adversidades no uso de ferramentas móveis por parte da população envelhecida (problema);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Implementação de uma solução para o problema;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Aplicação </a:t>
            </a:r>
            <a:r>
              <a:rPr lang="pt-PT" sz="16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Android</a:t>
            </a: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“Avatares Inteligentes de Assistência a Idosos”.</a:t>
            </a:r>
            <a:endParaRPr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m pessoa, homem, telemóvel, óculos&#10;&#10;Descrição gerada automaticamente">
            <a:extLst>
              <a:ext uri="{FF2B5EF4-FFF2-40B4-BE49-F238E27FC236}">
                <a16:creationId xmlns:a16="http://schemas.microsoft.com/office/drawing/2014/main" id="{0C3CABC0-DACF-4F07-BA1F-7160021E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4107"/>
            <a:ext cx="2402811" cy="17559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83A9ACF-E4C1-4D02-B5B2-7355DA8D06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20233" y="4637717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 dirty="0"/>
          </a:p>
        </p:txBody>
      </p:sp>
      <p:sp>
        <p:nvSpPr>
          <p:cNvPr id="5" name="Google Shape;189;p12">
            <a:extLst>
              <a:ext uri="{FF2B5EF4-FFF2-40B4-BE49-F238E27FC236}">
                <a16:creationId xmlns:a16="http://schemas.microsoft.com/office/drawing/2014/main" id="{BC546890-5CFD-49EE-A42C-559C3FBAC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DIDIMO</a:t>
            </a:r>
            <a:endParaRPr dirty="0"/>
          </a:p>
        </p:txBody>
      </p:sp>
      <p:sp>
        <p:nvSpPr>
          <p:cNvPr id="21" name="Google Shape;999;p46">
            <a:extLst>
              <a:ext uri="{FF2B5EF4-FFF2-40B4-BE49-F238E27FC236}">
                <a16:creationId xmlns:a16="http://schemas.microsoft.com/office/drawing/2014/main" id="{4ACCCEF9-F005-4641-BC26-2E8C29AB92B9}"/>
              </a:ext>
            </a:extLst>
          </p:cNvPr>
          <p:cNvSpPr/>
          <p:nvPr/>
        </p:nvSpPr>
        <p:spPr>
          <a:xfrm>
            <a:off x="321534" y="597482"/>
            <a:ext cx="338866" cy="35638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93;p12">
            <a:extLst>
              <a:ext uri="{FF2B5EF4-FFF2-40B4-BE49-F238E27FC236}">
                <a16:creationId xmlns:a16="http://schemas.microsoft.com/office/drawing/2014/main" id="{F144C41A-FFD9-4AB7-99B0-564F2365F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5" y="1340252"/>
            <a:ext cx="7686717" cy="1146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Empresa de soluções automáticas para geração de avatares humanizados;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SDK da Didimo;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 Didimo.</a:t>
            </a:r>
            <a:endParaRPr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7CEDEC1-473A-43BC-B61C-932D01E3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2971781"/>
            <a:ext cx="1194634" cy="116017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C94853A-B881-4D79-A258-141939AA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1" b="1822"/>
          <a:stretch/>
        </p:blipFill>
        <p:spPr>
          <a:xfrm>
            <a:off x="2281601" y="2623350"/>
            <a:ext cx="3256583" cy="18570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1913492-DC8B-4B7E-8498-59EFA970B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877" y="3327999"/>
            <a:ext cx="255305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0480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5F9F0E-0BB9-4B8C-AF6F-F5C4CDF50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</a:t>
            </a:fld>
            <a:endParaRPr lang="pt-PT"/>
          </a:p>
        </p:txBody>
      </p:sp>
      <p:sp>
        <p:nvSpPr>
          <p:cNvPr id="5" name="Google Shape;189;p12">
            <a:extLst>
              <a:ext uri="{FF2B5EF4-FFF2-40B4-BE49-F238E27FC236}">
                <a16:creationId xmlns:a16="http://schemas.microsoft.com/office/drawing/2014/main" id="{BEC8256A-DA47-460C-9EB6-9551CD33C8DB}"/>
              </a:ext>
            </a:extLst>
          </p:cNvPr>
          <p:cNvSpPr txBox="1">
            <a:spLocks/>
          </p:cNvSpPr>
          <p:nvPr/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OBJETIVOS</a:t>
            </a:r>
          </a:p>
        </p:txBody>
      </p:sp>
      <p:sp>
        <p:nvSpPr>
          <p:cNvPr id="9" name="Google Shape;193;p12">
            <a:extLst>
              <a:ext uri="{FF2B5EF4-FFF2-40B4-BE49-F238E27FC236}">
                <a16:creationId xmlns:a16="http://schemas.microsoft.com/office/drawing/2014/main" id="{2E791B9D-D3D3-475A-A3BD-B6FA81455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5" y="1340254"/>
            <a:ext cx="7686717" cy="1760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Compreender o SDK da Didimo;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Especificar um conjunto de interações contextualizadas;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Criar um demonstrador da tecnologia;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Implementar e integrar </a:t>
            </a:r>
            <a:r>
              <a:rPr lang="pt-PT" sz="16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scripts</a:t>
            </a: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 respostas automáticas;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Realizar testes com utilizadores e avaliar o demonstrador desenvolvido</a:t>
            </a:r>
            <a:r>
              <a:rPr lang="pt-PT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0" name="Google Shape;952;p46">
            <a:extLst>
              <a:ext uri="{FF2B5EF4-FFF2-40B4-BE49-F238E27FC236}">
                <a16:creationId xmlns:a16="http://schemas.microsoft.com/office/drawing/2014/main" id="{849C7F94-4D12-4026-9779-6F2654EFEF6E}"/>
              </a:ext>
            </a:extLst>
          </p:cNvPr>
          <p:cNvGrpSpPr/>
          <p:nvPr/>
        </p:nvGrpSpPr>
        <p:grpSpPr>
          <a:xfrm>
            <a:off x="366114" y="605928"/>
            <a:ext cx="323793" cy="339493"/>
            <a:chOff x="5961125" y="1623900"/>
            <a:chExt cx="427450" cy="448175"/>
          </a:xfrm>
        </p:grpSpPr>
        <p:sp>
          <p:nvSpPr>
            <p:cNvPr id="11" name="Google Shape;953;p46">
              <a:extLst>
                <a:ext uri="{FF2B5EF4-FFF2-40B4-BE49-F238E27FC236}">
                  <a16:creationId xmlns:a16="http://schemas.microsoft.com/office/drawing/2014/main" id="{D461BA5D-09A5-4757-AFAB-2F2A6C194E0B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4;p46">
              <a:extLst>
                <a:ext uri="{FF2B5EF4-FFF2-40B4-BE49-F238E27FC236}">
                  <a16:creationId xmlns:a16="http://schemas.microsoft.com/office/drawing/2014/main" id="{B7B6E44D-9CAE-4B27-9CD7-86F08BA6A5DB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5;p46">
              <a:extLst>
                <a:ext uri="{FF2B5EF4-FFF2-40B4-BE49-F238E27FC236}">
                  <a16:creationId xmlns:a16="http://schemas.microsoft.com/office/drawing/2014/main" id="{BBC6996C-6E97-402B-BB29-8405F919C0CA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6;p46">
              <a:extLst>
                <a:ext uri="{FF2B5EF4-FFF2-40B4-BE49-F238E27FC236}">
                  <a16:creationId xmlns:a16="http://schemas.microsoft.com/office/drawing/2014/main" id="{6E465B98-9F45-4447-8F04-3965E5FED238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57;p46">
              <a:extLst>
                <a:ext uri="{FF2B5EF4-FFF2-40B4-BE49-F238E27FC236}">
                  <a16:creationId xmlns:a16="http://schemas.microsoft.com/office/drawing/2014/main" id="{B5CEB89B-4F27-4D9F-8869-32DE64D91CDB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58;p46">
              <a:extLst>
                <a:ext uri="{FF2B5EF4-FFF2-40B4-BE49-F238E27FC236}">
                  <a16:creationId xmlns:a16="http://schemas.microsoft.com/office/drawing/2014/main" id="{C9B9CDE0-A5CE-4927-921F-0592DF53BF4D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59;p46">
              <a:extLst>
                <a:ext uri="{FF2B5EF4-FFF2-40B4-BE49-F238E27FC236}">
                  <a16:creationId xmlns:a16="http://schemas.microsoft.com/office/drawing/2014/main" id="{C502DB25-C549-4FF6-AA19-88B13BB67E9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m pessoa, escuro, braço&#10;&#10;Descrição gerada automaticamente">
            <a:extLst>
              <a:ext uri="{FF2B5EF4-FFF2-40B4-BE49-F238E27FC236}">
                <a16:creationId xmlns:a16="http://schemas.microsoft.com/office/drawing/2014/main" id="{483CC453-3C8C-43FA-98B4-3A884573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302" y="859161"/>
            <a:ext cx="5187698" cy="36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5F9F0E-0BB9-4B8C-AF6F-F5C4CDF50F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sp>
        <p:nvSpPr>
          <p:cNvPr id="5" name="Google Shape;189;p12">
            <a:extLst>
              <a:ext uri="{FF2B5EF4-FFF2-40B4-BE49-F238E27FC236}">
                <a16:creationId xmlns:a16="http://schemas.microsoft.com/office/drawing/2014/main" id="{BEC8256A-DA47-460C-9EB6-9551CD33C8DB}"/>
              </a:ext>
            </a:extLst>
          </p:cNvPr>
          <p:cNvSpPr txBox="1">
            <a:spLocks/>
          </p:cNvSpPr>
          <p:nvPr/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IMPLEMENTAÇÃO</a:t>
            </a:r>
          </a:p>
        </p:txBody>
      </p:sp>
      <p:grpSp>
        <p:nvGrpSpPr>
          <p:cNvPr id="6" name="Google Shape;1018;p46">
            <a:extLst>
              <a:ext uri="{FF2B5EF4-FFF2-40B4-BE49-F238E27FC236}">
                <a16:creationId xmlns:a16="http://schemas.microsoft.com/office/drawing/2014/main" id="{FAE685BC-ACD2-42DD-B4ED-AC089DB18EBB}"/>
              </a:ext>
            </a:extLst>
          </p:cNvPr>
          <p:cNvGrpSpPr/>
          <p:nvPr/>
        </p:nvGrpSpPr>
        <p:grpSpPr>
          <a:xfrm>
            <a:off x="315098" y="629922"/>
            <a:ext cx="392063" cy="291505"/>
            <a:chOff x="5247525" y="3007275"/>
            <a:chExt cx="517575" cy="384825"/>
          </a:xfrm>
        </p:grpSpPr>
        <p:sp>
          <p:nvSpPr>
            <p:cNvPr id="7" name="Google Shape;1019;p46">
              <a:extLst>
                <a:ext uri="{FF2B5EF4-FFF2-40B4-BE49-F238E27FC236}">
                  <a16:creationId xmlns:a16="http://schemas.microsoft.com/office/drawing/2014/main" id="{AD97729F-1615-48B2-862D-14F056E5452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0;p46">
              <a:extLst>
                <a:ext uri="{FF2B5EF4-FFF2-40B4-BE49-F238E27FC236}">
                  <a16:creationId xmlns:a16="http://schemas.microsoft.com/office/drawing/2014/main" id="{201B09DC-5529-42EF-BCFF-6AA258FFDD74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93;p12">
            <a:extLst>
              <a:ext uri="{FF2B5EF4-FFF2-40B4-BE49-F238E27FC236}">
                <a16:creationId xmlns:a16="http://schemas.microsoft.com/office/drawing/2014/main" id="{2E791B9D-D3D3-475A-A3BD-B6FA81455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4276" y="1341777"/>
            <a:ext cx="6646398" cy="2308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Processo de desenvolvimento da aplicação;</a:t>
            </a:r>
          </a:p>
          <a:p>
            <a:pPr marL="534988" lvl="1" indent="-177800">
              <a:spcBef>
                <a:spcPts val="60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4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Criação do demonstrador da tecnologia.</a:t>
            </a:r>
          </a:p>
          <a:p>
            <a:pPr marL="900113" lvl="2" indent="-179388">
              <a:spcBef>
                <a:spcPts val="60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Criação e importação do Didimo (Modelo 3D);</a:t>
            </a:r>
          </a:p>
          <a:p>
            <a:pPr marL="900113" lvl="2" indent="-179388">
              <a:spcBef>
                <a:spcPts val="60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Implementação das funcionalidades Text-to-Speech;</a:t>
            </a:r>
          </a:p>
          <a:p>
            <a:pPr marL="900113" lvl="2" indent="-179388">
              <a:spcBef>
                <a:spcPts val="60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Implementação das funcionalidades Speech-to-Text;</a:t>
            </a:r>
          </a:p>
          <a:p>
            <a:pPr marL="900113" lvl="2" indent="-179388">
              <a:spcBef>
                <a:spcPts val="60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Implementação e integração de 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scripts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com respostas automáticas.</a:t>
            </a:r>
          </a:p>
          <a:p>
            <a:pPr marL="914400" lvl="2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pt-PT" sz="5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Tecnologias utilizadas.</a:t>
            </a:r>
            <a:endParaRPr sz="12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B3C4CDE-AF35-47F2-A792-89E8E485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3631870"/>
            <a:ext cx="1045631" cy="58875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A718F0-868B-462F-8401-152D0265F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82" y="3692331"/>
            <a:ext cx="472406" cy="4702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D1BA963-53F7-4020-B5DC-8C60F27B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110" y="3558899"/>
            <a:ext cx="737113" cy="737113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133ED238-29E3-4FAC-A83E-F3165127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326" y="3526474"/>
            <a:ext cx="799548" cy="7995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0D317FF-8DE7-4862-BEAE-157FD75B1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236" y="3702813"/>
            <a:ext cx="446870" cy="44687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534CA4A-C806-472B-9AD5-65AB0C66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30" y="3718272"/>
            <a:ext cx="448863" cy="4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B5DFC1B-3E24-405C-805D-BF37EF6B6C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6</a:t>
            </a:fld>
            <a:endParaRPr lang="pt-PT"/>
          </a:p>
        </p:txBody>
      </p:sp>
      <p:sp>
        <p:nvSpPr>
          <p:cNvPr id="6" name="Google Shape;189;p12">
            <a:extLst>
              <a:ext uri="{FF2B5EF4-FFF2-40B4-BE49-F238E27FC236}">
                <a16:creationId xmlns:a16="http://schemas.microsoft.com/office/drawing/2014/main" id="{9902FE69-FB3F-4D39-9901-3D604AF4A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388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FUNCIONAMENTO DA APLICAÇÃO</a:t>
            </a:r>
          </a:p>
        </p:txBody>
      </p:sp>
      <p:sp>
        <p:nvSpPr>
          <p:cNvPr id="7" name="Google Shape;1013;p46">
            <a:extLst>
              <a:ext uri="{FF2B5EF4-FFF2-40B4-BE49-F238E27FC236}">
                <a16:creationId xmlns:a16="http://schemas.microsoft.com/office/drawing/2014/main" id="{561BB91B-A987-44EB-9693-4162E5D61EC5}"/>
              </a:ext>
            </a:extLst>
          </p:cNvPr>
          <p:cNvSpPr/>
          <p:nvPr/>
        </p:nvSpPr>
        <p:spPr>
          <a:xfrm>
            <a:off x="444575" y="581309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3;p12">
            <a:extLst>
              <a:ext uri="{FF2B5EF4-FFF2-40B4-BE49-F238E27FC236}">
                <a16:creationId xmlns:a16="http://schemas.microsoft.com/office/drawing/2014/main" id="{82C46470-7BBD-4246-B2BF-F180E59E5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01975" y="1340442"/>
            <a:ext cx="6330298" cy="3306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Comandos de voz disponíveis </a:t>
            </a:r>
            <a:r>
              <a:rPr lang="pt-PT" sz="16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(Speech-to-Text):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pt-PT" sz="500" i="1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534988" lvl="1" indent="-179388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Meteorologia, chamadas, mensagens, horas, redes sociais, 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Google Play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e-mail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pesquisar, notícias, suporte, ajuda, alarme, pandemia, cumprimento, câmara, vídeo, galeria, mapa/</a:t>
            </a: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GPS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, carro, criar contacto, calculadora, calendário, notas, bateria, informações sobre o telemóvel.</a:t>
            </a:r>
          </a:p>
          <a:p>
            <a:pPr marL="355600" lvl="1" indent="0" algn="just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pt-PT" sz="10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55600" lvl="1" indent="0" algn="just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pt-PT" sz="5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9388" lvl="1" indent="-179388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Botões da interface:</a:t>
            </a:r>
          </a:p>
          <a:p>
            <a:pPr marL="0" lvl="1" indent="0" algn="just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pt-PT" sz="5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534988" lvl="2" indent="-177800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Text-to-Speech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534988" lvl="2" indent="-177800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Speech-to-Text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534988" lvl="2" indent="-177800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Site HCILAB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534988" lvl="2" indent="-177800" algn="just">
              <a:spcBef>
                <a:spcPts val="0"/>
              </a:spcBef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i="1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Site </a:t>
            </a:r>
            <a:r>
              <a:rPr lang="pt-PT" sz="12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UTAD</a:t>
            </a:r>
            <a:r>
              <a:rPr lang="pt-PT" sz="14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457200" lvl="1" indent="0" algn="just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sz="1200" i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89CA72D-63B4-444F-938D-064F09F41CBF}"/>
              </a:ext>
            </a:extLst>
          </p:cNvPr>
          <p:cNvSpPr txBox="1"/>
          <p:nvPr/>
        </p:nvSpPr>
        <p:spPr>
          <a:xfrm>
            <a:off x="3759533" y="2797451"/>
            <a:ext cx="2175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4988" lvl="3" indent="-177800" algn="just"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Site INESCTEC</a:t>
            </a:r>
            <a:r>
              <a:rPr lang="pt-P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;</a:t>
            </a:r>
          </a:p>
          <a:p>
            <a:pPr marL="534988" lvl="3" indent="-177800" algn="just"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Anúncios;</a:t>
            </a:r>
          </a:p>
          <a:p>
            <a:pPr marL="534988" lvl="3" indent="-177800" algn="just"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Questionário </a:t>
            </a:r>
            <a:r>
              <a:rPr lang="pt-PT" sz="1200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Online</a:t>
            </a:r>
            <a:r>
              <a:rPr lang="pt-PT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0DD7015-7174-40D9-99C9-6255CE2CCC94}"/>
              </a:ext>
            </a:extLst>
          </p:cNvPr>
          <p:cNvGrpSpPr/>
          <p:nvPr/>
        </p:nvGrpSpPr>
        <p:grpSpPr>
          <a:xfrm>
            <a:off x="460520" y="1450184"/>
            <a:ext cx="1768328" cy="3393341"/>
            <a:chOff x="157127" y="1339590"/>
            <a:chExt cx="1997777" cy="3956892"/>
          </a:xfrm>
          <a:solidFill>
            <a:srgbClr val="000000"/>
          </a:solidFill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E6723B8-514D-433E-A21B-114B9E8E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83" y="1664896"/>
              <a:ext cx="1940787" cy="3308772"/>
            </a:xfrm>
            <a:prstGeom prst="rect">
              <a:avLst/>
            </a:prstGeom>
            <a:grpFill/>
          </p:spPr>
        </p:pic>
        <p:grpSp>
          <p:nvGrpSpPr>
            <p:cNvPr id="11" name="Google Shape;489;p30">
              <a:extLst>
                <a:ext uri="{FF2B5EF4-FFF2-40B4-BE49-F238E27FC236}">
                  <a16:creationId xmlns:a16="http://schemas.microsoft.com/office/drawing/2014/main" id="{44CC0CFA-45DD-49EA-BC47-83A648376DFA}"/>
                </a:ext>
              </a:extLst>
            </p:cNvPr>
            <p:cNvGrpSpPr/>
            <p:nvPr/>
          </p:nvGrpSpPr>
          <p:grpSpPr>
            <a:xfrm>
              <a:off x="157127" y="1339590"/>
              <a:ext cx="1997777" cy="3956892"/>
              <a:chOff x="2547150" y="238125"/>
              <a:chExt cx="2525675" cy="5238750"/>
            </a:xfrm>
            <a:grpFill/>
          </p:grpSpPr>
          <p:sp>
            <p:nvSpPr>
              <p:cNvPr id="12" name="Google Shape;490;p30">
                <a:extLst>
                  <a:ext uri="{FF2B5EF4-FFF2-40B4-BE49-F238E27FC236}">
                    <a16:creationId xmlns:a16="http://schemas.microsoft.com/office/drawing/2014/main" id="{75461085-198E-44E2-97DC-74548964C2AF}"/>
                  </a:ext>
                </a:extLst>
              </p:cNvPr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91;p30">
                <a:extLst>
                  <a:ext uri="{FF2B5EF4-FFF2-40B4-BE49-F238E27FC236}">
                    <a16:creationId xmlns:a16="http://schemas.microsoft.com/office/drawing/2014/main" id="{24FC2DC1-6BD8-4BF9-89A0-C4E8A074D83E}"/>
                  </a:ext>
                </a:extLst>
              </p:cNvPr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92;p30">
                <a:extLst>
                  <a:ext uri="{FF2B5EF4-FFF2-40B4-BE49-F238E27FC236}">
                    <a16:creationId xmlns:a16="http://schemas.microsoft.com/office/drawing/2014/main" id="{AF209D96-D6E5-44F8-A3BC-6C142CE94631}"/>
                  </a:ext>
                </a:extLst>
              </p:cNvPr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93;p30">
                <a:extLst>
                  <a:ext uri="{FF2B5EF4-FFF2-40B4-BE49-F238E27FC236}">
                    <a16:creationId xmlns:a16="http://schemas.microsoft.com/office/drawing/2014/main" id="{D7E682FA-8477-4900-9E8A-64CC402E46F4}"/>
                  </a:ext>
                </a:extLst>
              </p:cNvPr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39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94A2D05-34C7-422C-9DB6-0EF4100C0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7</a:t>
            </a:fld>
            <a:endParaRPr lang="pt-PT"/>
          </a:p>
        </p:txBody>
      </p:sp>
      <p:sp>
        <p:nvSpPr>
          <p:cNvPr id="5" name="Google Shape;189;p12">
            <a:extLst>
              <a:ext uri="{FF2B5EF4-FFF2-40B4-BE49-F238E27FC236}">
                <a16:creationId xmlns:a16="http://schemas.microsoft.com/office/drawing/2014/main" id="{4ACE3B35-B3B5-478E-B323-10045D21418D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FUNCIONAMENTO DA APLICAÇÃO</a:t>
            </a:r>
          </a:p>
        </p:txBody>
      </p:sp>
      <p:sp>
        <p:nvSpPr>
          <p:cNvPr id="6" name="Google Shape;1013;p46">
            <a:extLst>
              <a:ext uri="{FF2B5EF4-FFF2-40B4-BE49-F238E27FC236}">
                <a16:creationId xmlns:a16="http://schemas.microsoft.com/office/drawing/2014/main" id="{56589D78-C883-4EDD-8D46-A6C0B095679A}"/>
              </a:ext>
            </a:extLst>
          </p:cNvPr>
          <p:cNvSpPr/>
          <p:nvPr/>
        </p:nvSpPr>
        <p:spPr>
          <a:xfrm>
            <a:off x="444575" y="581309"/>
            <a:ext cx="224182" cy="388370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FInal">
            <a:hlinkClick r:id="" action="ppaction://media"/>
            <a:extLst>
              <a:ext uri="{FF2B5EF4-FFF2-40B4-BE49-F238E27FC236}">
                <a16:creationId xmlns:a16="http://schemas.microsoft.com/office/drawing/2014/main" id="{3FC3ADF1-EC2B-4183-A5F7-019F0E42F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941" y="1649484"/>
            <a:ext cx="5344117" cy="30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89C4EB-046F-43CA-9CE8-DC6DB752D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8</a:t>
            </a:fld>
            <a:endParaRPr lang="pt-PT"/>
          </a:p>
        </p:txBody>
      </p:sp>
      <p:sp>
        <p:nvSpPr>
          <p:cNvPr id="7" name="Google Shape;189;p12">
            <a:extLst>
              <a:ext uri="{FF2B5EF4-FFF2-40B4-BE49-F238E27FC236}">
                <a16:creationId xmlns:a16="http://schemas.microsoft.com/office/drawing/2014/main" id="{8CC73C45-C84C-4F6D-8F77-ACEC80A60E1E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TESTES COM UTILIZADORES E AVALIAÇÃO</a:t>
            </a:r>
          </a:p>
        </p:txBody>
      </p:sp>
      <p:grpSp>
        <p:nvGrpSpPr>
          <p:cNvPr id="13" name="Google Shape;1211;p46">
            <a:extLst>
              <a:ext uri="{FF2B5EF4-FFF2-40B4-BE49-F238E27FC236}">
                <a16:creationId xmlns:a16="http://schemas.microsoft.com/office/drawing/2014/main" id="{9B18A9D5-9068-4306-AEA0-37F7748F6FF5}"/>
              </a:ext>
            </a:extLst>
          </p:cNvPr>
          <p:cNvGrpSpPr/>
          <p:nvPr/>
        </p:nvGrpSpPr>
        <p:grpSpPr>
          <a:xfrm>
            <a:off x="429054" y="587075"/>
            <a:ext cx="309022" cy="376837"/>
            <a:chOff x="1268550" y="929175"/>
            <a:chExt cx="407950" cy="497475"/>
          </a:xfrm>
        </p:grpSpPr>
        <p:sp>
          <p:nvSpPr>
            <p:cNvPr id="14" name="Google Shape;1212;p46">
              <a:extLst>
                <a:ext uri="{FF2B5EF4-FFF2-40B4-BE49-F238E27FC236}">
                  <a16:creationId xmlns:a16="http://schemas.microsoft.com/office/drawing/2014/main" id="{80BE8614-6CF9-4001-9D85-B5FEF80E5CBD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13;p46">
              <a:extLst>
                <a:ext uri="{FF2B5EF4-FFF2-40B4-BE49-F238E27FC236}">
                  <a16:creationId xmlns:a16="http://schemas.microsoft.com/office/drawing/2014/main" id="{524A7B64-0467-485E-9F37-CD484D565380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14;p46">
              <a:extLst>
                <a:ext uri="{FF2B5EF4-FFF2-40B4-BE49-F238E27FC236}">
                  <a16:creationId xmlns:a16="http://schemas.microsoft.com/office/drawing/2014/main" id="{5988E85F-261C-481D-A7F0-9BECBAE75AE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57E59E44-0698-44B7-BE45-E653B306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4" y="1440127"/>
            <a:ext cx="2251511" cy="319637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Google Shape;193;p12">
            <a:extLst>
              <a:ext uri="{FF2B5EF4-FFF2-40B4-BE49-F238E27FC236}">
                <a16:creationId xmlns:a16="http://schemas.microsoft.com/office/drawing/2014/main" id="{C2CD3A92-2BA9-4A13-98D1-CB6E0A38F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16258" y="1440126"/>
            <a:ext cx="6160102" cy="2750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Amostra;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Requisito;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Análise Pré-Teste;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Comandos testados;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Observações/Dificuldades sentidas;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Análise Pós-Teste;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Modificações sugeridas.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pt-PT" sz="1600" dirty="0">
              <a:solidFill>
                <a:srgbClr val="00000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95000"/>
              <a:buFont typeface="Courier New" panose="02070309020205020404" pitchFamily="49" charset="0"/>
              <a:buChar char="o"/>
            </a:pPr>
            <a:r>
              <a:rPr lang="pt-PT" sz="1600" dirty="0">
                <a:solidFill>
                  <a:srgbClr val="00000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Link para questionário online: </a:t>
            </a:r>
            <a:r>
              <a:rPr lang="pt-PT" sz="1600" dirty="0">
                <a:latin typeface="Roboto Condensed" panose="02000000000000000000" pitchFamily="2" charset="0"/>
                <a:ea typeface="Roboto Condensed" panose="02000000000000000000" pitchFamily="2" charset="0"/>
                <a:hlinkClick r:id="rId4"/>
              </a:rPr>
              <a:t>https://forms.gle/x3AmaiCQ3V216hDE6</a:t>
            </a:r>
            <a:endParaRPr lang="pt-PT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2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89C4EB-046F-43CA-9CE8-DC6DB752DB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9</a:t>
            </a:fld>
            <a:endParaRPr lang="pt-PT"/>
          </a:p>
        </p:txBody>
      </p:sp>
      <p:sp>
        <p:nvSpPr>
          <p:cNvPr id="7" name="Google Shape;189;p12">
            <a:extLst>
              <a:ext uri="{FF2B5EF4-FFF2-40B4-BE49-F238E27FC236}">
                <a16:creationId xmlns:a16="http://schemas.microsoft.com/office/drawing/2014/main" id="{8CC73C45-C84C-4F6D-8F77-ACEC80A60E1E}"/>
              </a:ext>
            </a:extLst>
          </p:cNvPr>
          <p:cNvSpPr txBox="1">
            <a:spLocks/>
          </p:cNvSpPr>
          <p:nvPr/>
        </p:nvSpPr>
        <p:spPr>
          <a:xfrm>
            <a:off x="814277" y="392113"/>
            <a:ext cx="5492750" cy="76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pt-PT" dirty="0"/>
              <a:t>ANÁLISE PRÉ-TESTE</a:t>
            </a:r>
          </a:p>
        </p:txBody>
      </p:sp>
      <p:grpSp>
        <p:nvGrpSpPr>
          <p:cNvPr id="22" name="Google Shape;1056;p46">
            <a:extLst>
              <a:ext uri="{FF2B5EF4-FFF2-40B4-BE49-F238E27FC236}">
                <a16:creationId xmlns:a16="http://schemas.microsoft.com/office/drawing/2014/main" id="{84513B52-1309-4D99-AC48-BFC20177A755}"/>
              </a:ext>
            </a:extLst>
          </p:cNvPr>
          <p:cNvGrpSpPr/>
          <p:nvPr/>
        </p:nvGrpSpPr>
        <p:grpSpPr>
          <a:xfrm>
            <a:off x="405041" y="654644"/>
            <a:ext cx="333035" cy="241699"/>
            <a:chOff x="3932350" y="3714775"/>
            <a:chExt cx="439650" cy="319075"/>
          </a:xfrm>
        </p:grpSpPr>
        <p:sp>
          <p:nvSpPr>
            <p:cNvPr id="23" name="Google Shape;1057;p46">
              <a:extLst>
                <a:ext uri="{FF2B5EF4-FFF2-40B4-BE49-F238E27FC236}">
                  <a16:creationId xmlns:a16="http://schemas.microsoft.com/office/drawing/2014/main" id="{D86EF868-B2BB-4616-B5AD-7C55537A033B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8;p46">
              <a:extLst>
                <a:ext uri="{FF2B5EF4-FFF2-40B4-BE49-F238E27FC236}">
                  <a16:creationId xmlns:a16="http://schemas.microsoft.com/office/drawing/2014/main" id="{275DD96A-5186-407B-973B-A7958A80BED0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9;p46">
              <a:extLst>
                <a:ext uri="{FF2B5EF4-FFF2-40B4-BE49-F238E27FC236}">
                  <a16:creationId xmlns:a16="http://schemas.microsoft.com/office/drawing/2014/main" id="{050E90CB-DE7E-4476-A460-F128682B2F50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60;p46">
              <a:extLst>
                <a:ext uri="{FF2B5EF4-FFF2-40B4-BE49-F238E27FC236}">
                  <a16:creationId xmlns:a16="http://schemas.microsoft.com/office/drawing/2014/main" id="{545C9502-C3BA-4684-84EB-44A88FA6F8C3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1;p46">
              <a:extLst>
                <a:ext uri="{FF2B5EF4-FFF2-40B4-BE49-F238E27FC236}">
                  <a16:creationId xmlns:a16="http://schemas.microsoft.com/office/drawing/2014/main" id="{AE350E3A-87FC-4178-B98E-245ACFCE2AA6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EE944A7-5747-4B97-9AAF-E7ABAB1C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23" y="1441130"/>
            <a:ext cx="3238178" cy="209296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D4EF49E-7D6E-46AB-9687-196D5870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42" y="1441130"/>
            <a:ext cx="3418988" cy="21212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6ADBCB-7CB0-49FF-A1E9-F8595BDF5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057" y="2678640"/>
            <a:ext cx="3238178" cy="207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740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391</Words>
  <Application>Microsoft Office PowerPoint</Application>
  <PresentationFormat>Apresentação no Ecrã (16:9)</PresentationFormat>
  <Paragraphs>86</Paragraphs>
  <Slides>13</Slides>
  <Notes>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Roboto Condensed Light</vt:lpstr>
      <vt:lpstr>Arvo</vt:lpstr>
      <vt:lpstr>Roboto Condensed</vt:lpstr>
      <vt:lpstr>Arial</vt:lpstr>
      <vt:lpstr>Courier New</vt:lpstr>
      <vt:lpstr>Salerio template</vt:lpstr>
      <vt:lpstr>AVATARES INTELIGENTES DE ASSISTÊNCIA A IDOSOS</vt:lpstr>
      <vt:lpstr>CONTEXTUALIZAÇÃO</vt:lpstr>
      <vt:lpstr>A DIDIMO</vt:lpstr>
      <vt:lpstr>Apresentação do PowerPoint</vt:lpstr>
      <vt:lpstr>Apresentação do PowerPoint</vt:lpstr>
      <vt:lpstr>FUNCIONAMENTO DA APLICAÇÃO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AVATARES INTELIGENTES DE ASSISTÊNCIA A IDOSOS</dc:title>
  <cp:lastModifiedBy>Vítor</cp:lastModifiedBy>
  <cp:revision>4</cp:revision>
  <dcterms:modified xsi:type="dcterms:W3CDTF">2021-06-29T01:58:24Z</dcterms:modified>
</cp:coreProperties>
</file>